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1.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notesSlides/notesSlide9.xml" ContentType="application/vnd.openxmlformats-officedocument.presentationml.notesSlide+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notesSlides/notesSlide10.xml" ContentType="application/vnd.openxmlformats-officedocument.presentationml.notesSlide+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notesSlides/notesSlide11.xml" ContentType="application/vnd.openxmlformats-officedocument.presentationml.notesSlide+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72.xml" ContentType="application/vnd.openxmlformats-officedocument.presentationml.tags+xml"/>
  <Override PartName="/ppt/tags/tag73.xml" ContentType="application/vnd.openxmlformats-officedocument.presentationml.tags+xml"/>
  <Override PartName="/ppt/notesSlides/notesSlide14.xml" ContentType="application/vnd.openxmlformats-officedocument.presentationml.notesSlide+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50"/>
  </p:notesMasterIdLst>
  <p:sldIdLst>
    <p:sldId id="1794" r:id="rId5"/>
    <p:sldId id="1795" r:id="rId6"/>
    <p:sldId id="1796" r:id="rId7"/>
    <p:sldId id="1798" r:id="rId8"/>
    <p:sldId id="1797" r:id="rId9"/>
    <p:sldId id="1801" r:id="rId10"/>
    <p:sldId id="1802" r:id="rId11"/>
    <p:sldId id="1803" r:id="rId12"/>
    <p:sldId id="1804" r:id="rId13"/>
    <p:sldId id="1807" r:id="rId14"/>
    <p:sldId id="1806" r:id="rId15"/>
    <p:sldId id="1805" r:id="rId16"/>
    <p:sldId id="1792" r:id="rId17"/>
    <p:sldId id="1808" r:id="rId18"/>
    <p:sldId id="1809" r:id="rId19"/>
    <p:sldId id="1811" r:id="rId20"/>
    <p:sldId id="1810" r:id="rId21"/>
    <p:sldId id="1814" r:id="rId22"/>
    <p:sldId id="1813" r:id="rId23"/>
    <p:sldId id="1789" r:id="rId24"/>
    <p:sldId id="1818" r:id="rId25"/>
    <p:sldId id="1817" r:id="rId26"/>
    <p:sldId id="1816" r:id="rId27"/>
    <p:sldId id="1815" r:id="rId28"/>
    <p:sldId id="1820" r:id="rId29"/>
    <p:sldId id="1819" r:id="rId30"/>
    <p:sldId id="1822" r:id="rId31"/>
    <p:sldId id="1821" r:id="rId32"/>
    <p:sldId id="1824" r:id="rId33"/>
    <p:sldId id="1823" r:id="rId34"/>
    <p:sldId id="1826" r:id="rId35"/>
    <p:sldId id="1825" r:id="rId36"/>
    <p:sldId id="1829" r:id="rId37"/>
    <p:sldId id="1828" r:id="rId38"/>
    <p:sldId id="1827" r:id="rId39"/>
    <p:sldId id="1700" r:id="rId40"/>
    <p:sldId id="1830" r:id="rId41"/>
    <p:sldId id="1688" r:id="rId42"/>
    <p:sldId id="1832" r:id="rId43"/>
    <p:sldId id="1831" r:id="rId44"/>
    <p:sldId id="1835" r:id="rId45"/>
    <p:sldId id="1836" r:id="rId46"/>
    <p:sldId id="1833" r:id="rId47"/>
    <p:sldId id="1800" r:id="rId48"/>
    <p:sldId id="1799" r:id="rId49"/>
  </p:sldIdLst>
  <p:sldSz cx="12192000" cy="6858000"/>
  <p:notesSz cx="6808788" cy="9940925"/>
  <p:defaultTextStyle>
    <a:defPPr rtl="0">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EA68CE17-ADEE-4114-A3ED-F1F695E76AA5}">
          <p14:sldIdLst>
            <p14:sldId id="1794"/>
            <p14:sldId id="1795"/>
            <p14:sldId id="1796"/>
            <p14:sldId id="1798"/>
            <p14:sldId id="1797"/>
            <p14:sldId id="1801"/>
            <p14:sldId id="1802"/>
            <p14:sldId id="1803"/>
            <p14:sldId id="1804"/>
            <p14:sldId id="1807"/>
            <p14:sldId id="1806"/>
            <p14:sldId id="1805"/>
            <p14:sldId id="1792"/>
            <p14:sldId id="1808"/>
            <p14:sldId id="1809"/>
            <p14:sldId id="1811"/>
            <p14:sldId id="1810"/>
            <p14:sldId id="1814"/>
            <p14:sldId id="1813"/>
            <p14:sldId id="1789"/>
            <p14:sldId id="1818"/>
            <p14:sldId id="1817"/>
            <p14:sldId id="1816"/>
            <p14:sldId id="1815"/>
          </p14:sldIdLst>
        </p14:section>
        <p14:section name="Untitled Section" id="{7FBF68A8-E1FB-43A8-B124-0EB0BCD563EC}">
          <p14:sldIdLst>
            <p14:sldId id="1820"/>
            <p14:sldId id="1819"/>
            <p14:sldId id="1822"/>
            <p14:sldId id="1821"/>
            <p14:sldId id="1824"/>
            <p14:sldId id="1823"/>
            <p14:sldId id="1826"/>
            <p14:sldId id="1825"/>
            <p14:sldId id="1829"/>
            <p14:sldId id="1828"/>
            <p14:sldId id="1827"/>
            <p14:sldId id="1700"/>
            <p14:sldId id="1830"/>
            <p14:sldId id="1688"/>
            <p14:sldId id="1832"/>
            <p14:sldId id="1831"/>
            <p14:sldId id="1835"/>
            <p14:sldId id="1836"/>
            <p14:sldId id="1833"/>
            <p14:sldId id="1800"/>
            <p14:sldId id="1799"/>
          </p14:sldIdLst>
        </p14:section>
      </p14:sectionLst>
    </p:ext>
    <p:ext uri="{EFAFB233-063F-42B5-8137-9DF3F51BA10A}">
      <p15:sldGuideLst xmlns:p15="http://schemas.microsoft.com/office/powerpoint/2012/main">
        <p15:guide id="1" orient="horz" pos="2880" userDrawn="1">
          <p15:clr>
            <a:srgbClr val="A4A3A4"/>
          </p15:clr>
        </p15:guide>
        <p15:guide id="2" pos="288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402596A-4C49-C5ED-2FF4-8F6433CDD6E8}" name="EZZINE, Hind" initials="EH" userId="S::ezzineh@who.int::edcab00f-6318-46e5-a4a9-188b01ee222f" providerId="AD"/>
  <p188:author id="{641F457B-4CFA-00C3-E4D2-8226EF6E6D60}" name="ELNOSSERY, Sherein" initials="ES" userId="S::elnosserys@who.int::920a591a-a1bb-49da-ac78-1c7e1dc87a4f" providerId="AD"/>
  <p188:author id="{48723FC4-4552-0105-42C3-AAD389980114}" name="debotembo" initials="de" userId="S::debotembo_gmail.com#ext#@worldhealthorg.onmicrosoft.com::360fe9f8-968c-4a1f-92c6-cf064eb71f28" providerId="AD"/>
  <p188:author id="{CE3F4ECB-56DD-20D5-704E-51FCCDB6670F}" name="GOMEZ, Paula" initials="GP" userId="S::gomezp@who.int::c93cf399-3ed7-4230-9282-8831e3fe5ae7"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7" name="ALLEGRANZI, Benedetta" initials="AB" lastIdx="11" clrIdx="6">
    <p:extLst>
      <p:ext uri="{19B8F6BF-5375-455C-9EA6-DF929625EA0E}">
        <p15:presenceInfo xmlns:p15="http://schemas.microsoft.com/office/powerpoint/2012/main" userId="S-1-5-21-1446143339-2250552318-1255726049-13646" providerId="AD"/>
      </p:ext>
    </p:extLst>
  </p:cmAuthor>
  <p:cmAuthor id="1" name="Microsoft Office User" initials="Office" lastIdx="2" clrIdx="0"/>
  <p:cmAuthor id="8" name="Dr VAN KERKHOVE, Maria" initials="DVKM" lastIdx="12" clrIdx="7">
    <p:extLst>
      <p:ext uri="{19B8F6BF-5375-455C-9EA6-DF929625EA0E}">
        <p15:presenceInfo xmlns:p15="http://schemas.microsoft.com/office/powerpoint/2012/main" userId="S::vankerkhovem@who.int::3638dc8e-043a-4f61-8098-2277885d3581" providerId="AD"/>
      </p:ext>
    </p:extLst>
  </p:cmAuthor>
  <p:cmAuthor id="2" name="Microsoft Office User" initials="Office [2]" lastIdx="1" clrIdx="1"/>
  <p:cmAuthor id="9" name="BALLER, April" initials="BA" lastIdx="20" clrIdx="8">
    <p:extLst>
      <p:ext uri="{19B8F6BF-5375-455C-9EA6-DF929625EA0E}">
        <p15:presenceInfo xmlns:p15="http://schemas.microsoft.com/office/powerpoint/2012/main" userId="S::ballera@who.int::9ccdef03-7b77-4c9c-91bc-bf0ddb2f6ae0" providerId="AD"/>
      </p:ext>
    </p:extLst>
  </p:cmAuthor>
  <p:cmAuthor id="3" name="Microsoft Office User" initials="Office [3]" lastIdx="1" clrIdx="2"/>
  <p:cmAuthor id="10" name="SIMNICEANU, Alice" initials="SA [2]" lastIdx="4" clrIdx="9">
    <p:extLst>
      <p:ext uri="{19B8F6BF-5375-455C-9EA6-DF929625EA0E}">
        <p15:presenceInfo xmlns:p15="http://schemas.microsoft.com/office/powerpoint/2012/main" userId="S::simniceanua@who.int::39eefadd-5a8a-4d04-8c9e-28dd7e41e64d" providerId="AD"/>
      </p:ext>
    </p:extLst>
  </p:cmAuthor>
  <p:cmAuthor id="4" name="SIMNICEANU, Alice" initials="SA" lastIdx="53" clrIdx="3">
    <p:extLst>
      <p:ext uri="{19B8F6BF-5375-455C-9EA6-DF929625EA0E}">
        <p15:presenceInfo xmlns:p15="http://schemas.microsoft.com/office/powerpoint/2012/main" userId="S-1-5-21-1446143339-2250552318-1255726049-263871" providerId="AD"/>
      </p:ext>
    </p:extLst>
  </p:cmAuthor>
  <p:cmAuthor id="11" name="ELNOSSERY, Sherein" initials="ES" lastIdx="8" clrIdx="10">
    <p:extLst>
      <p:ext uri="{19B8F6BF-5375-455C-9EA6-DF929625EA0E}">
        <p15:presenceInfo xmlns:p15="http://schemas.microsoft.com/office/powerpoint/2012/main" userId="S::elnosserys@who.int::920a591a-a1bb-49da-ac78-1c7e1dc87a4f" providerId="AD"/>
      </p:ext>
    </p:extLst>
  </p:cmAuthor>
  <p:cmAuthor id="5" name="FRANCIS, Christine" initials="FC" lastIdx="1" clrIdx="4">
    <p:extLst>
      <p:ext uri="{19B8F6BF-5375-455C-9EA6-DF929625EA0E}">
        <p15:presenceInfo xmlns:p15="http://schemas.microsoft.com/office/powerpoint/2012/main" userId="S-1-5-21-1446143339-2250552318-1255726049-260738" providerId="AD"/>
      </p:ext>
    </p:extLst>
  </p:cmAuthor>
  <p:cmAuthor id="6" name="TWYMAN, Anthony" initials="TA" lastIdx="16" clrIdx="5">
    <p:extLst>
      <p:ext uri="{19B8F6BF-5375-455C-9EA6-DF929625EA0E}">
        <p15:presenceInfo xmlns:p15="http://schemas.microsoft.com/office/powerpoint/2012/main" userId="S::twymana@who.int::c160f51b-ab29-4d9f-a456-9eaf0013ea8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0BA90"/>
    <a:srgbClr val="FF9900"/>
    <a:srgbClr val="2D1F7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702DB09-9599-CA86-6372-B8D87E6CEFA0}" v="6" dt="2023-07-14T11:11:15.588"/>
    <p1510:client id="{E9856C9A-2EAA-4CB2-97AF-060BD4298E53}" v="54" dt="2023-06-09T06:15:06.665"/>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577" autoAdjust="0"/>
    <p:restoredTop sz="84869" autoAdjust="0"/>
  </p:normalViewPr>
  <p:slideViewPr>
    <p:cSldViewPr snapToGrid="0">
      <p:cViewPr varScale="1">
        <p:scale>
          <a:sx n="72" d="100"/>
          <a:sy n="72" d="100"/>
        </p:scale>
        <p:origin x="472" y="68"/>
      </p:cViewPr>
      <p:guideLst>
        <p:guide orient="horz" pos="288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viewProps" Target="viewProps.xml"/><Relationship Id="rId58" Type="http://schemas.microsoft.com/office/2018/10/relationships/authors" Target="authors.xml"/><Relationship Id="rId5" Type="http://schemas.openxmlformats.org/officeDocument/2006/relationships/slide" Target="slides/slide1.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microsoft.com/office/2016/11/relationships/changesInfo" Target="changesInfos/changesInfo1.xml"/><Relationship Id="rId8" Type="http://schemas.openxmlformats.org/officeDocument/2006/relationships/slide" Target="slides/slide4.xml"/><Relationship Id="rId51" Type="http://schemas.openxmlformats.org/officeDocument/2006/relationships/commentAuthors" Target="commentAuthor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microsoft.com/office/2015/10/relationships/revisionInfo" Target="revisionInfo.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ZZINE, Hind" userId="S::ezzineh@who.int::edcab00f-6318-46e5-a4a9-188b01ee222f" providerId="AD" clId="Web-{38DC51D4-3FB0-C971-2F95-9A57A37A6BD3}"/>
    <pc:docChg chg="addSld delSld modSld sldOrd addMainMaster modMainMaster modSection">
      <pc:chgData name="EZZINE, Hind" userId="S::ezzineh@who.int::edcab00f-6318-46e5-a4a9-188b01ee222f" providerId="AD" clId="Web-{38DC51D4-3FB0-C971-2F95-9A57A37A6BD3}" dt="2023-06-04T18:10:33.716" v="2652"/>
      <pc:docMkLst>
        <pc:docMk/>
      </pc:docMkLst>
      <pc:sldChg chg="modSp del ord">
        <pc:chgData name="EZZINE, Hind" userId="S::ezzineh@who.int::edcab00f-6318-46e5-a4a9-188b01ee222f" providerId="AD" clId="Web-{38DC51D4-3FB0-C971-2F95-9A57A37A6BD3}" dt="2023-06-04T17:19:31.512" v="2069"/>
        <pc:sldMkLst>
          <pc:docMk/>
          <pc:sldMk cId="80693107" sldId="475"/>
        </pc:sldMkLst>
        <pc:spChg chg="mod">
          <ac:chgData name="EZZINE, Hind" userId="S::ezzineh@who.int::edcab00f-6318-46e5-a4a9-188b01ee222f" providerId="AD" clId="Web-{38DC51D4-3FB0-C971-2F95-9A57A37A6BD3}" dt="2023-06-04T17:17:38.665" v="1986" actId="20577"/>
          <ac:spMkLst>
            <pc:docMk/>
            <pc:sldMk cId="80693107" sldId="475"/>
            <ac:spMk id="3" creationId="{00000000-0000-0000-0000-000000000000}"/>
          </ac:spMkLst>
        </pc:spChg>
        <pc:spChg chg="mod">
          <ac:chgData name="EZZINE, Hind" userId="S::ezzineh@who.int::edcab00f-6318-46e5-a4a9-188b01ee222f" providerId="AD" clId="Web-{38DC51D4-3FB0-C971-2F95-9A57A37A6BD3}" dt="2023-06-04T17:16:11.568" v="1933" actId="20577"/>
          <ac:spMkLst>
            <pc:docMk/>
            <pc:sldMk cId="80693107" sldId="475"/>
            <ac:spMk id="6" creationId="{9BBCB50B-8CCA-4037-B751-C397012CA88D}"/>
          </ac:spMkLst>
        </pc:spChg>
        <pc:spChg chg="mod">
          <ac:chgData name="EZZINE, Hind" userId="S::ezzineh@who.int::edcab00f-6318-46e5-a4a9-188b01ee222f" providerId="AD" clId="Web-{38DC51D4-3FB0-C971-2F95-9A57A37A6BD3}" dt="2023-06-04T17:15:59.427" v="1930" actId="20577"/>
          <ac:spMkLst>
            <pc:docMk/>
            <pc:sldMk cId="80693107" sldId="475"/>
            <ac:spMk id="7" creationId="{8C884707-3D78-44D8-8616-D25F5BB19654}"/>
          </ac:spMkLst>
        </pc:spChg>
        <pc:spChg chg="mod">
          <ac:chgData name="EZZINE, Hind" userId="S::ezzineh@who.int::edcab00f-6318-46e5-a4a9-188b01ee222f" providerId="AD" clId="Web-{38DC51D4-3FB0-C971-2F95-9A57A37A6BD3}" dt="2023-06-04T17:15:44.505" v="1927" actId="20577"/>
          <ac:spMkLst>
            <pc:docMk/>
            <pc:sldMk cId="80693107" sldId="475"/>
            <ac:spMk id="8" creationId="{01B1E05B-2804-4D5C-9270-DE6E20C2A3C8}"/>
          </ac:spMkLst>
        </pc:spChg>
        <pc:spChg chg="mod">
          <ac:chgData name="EZZINE, Hind" userId="S::ezzineh@who.int::edcab00f-6318-46e5-a4a9-188b01ee222f" providerId="AD" clId="Web-{38DC51D4-3FB0-C971-2F95-9A57A37A6BD3}" dt="2023-06-04T17:15:30.895" v="1924" actId="20577"/>
          <ac:spMkLst>
            <pc:docMk/>
            <pc:sldMk cId="80693107" sldId="475"/>
            <ac:spMk id="9" creationId="{BCE7A2FC-1220-403A-B013-408644D1DC82}"/>
          </ac:spMkLst>
        </pc:spChg>
        <pc:spChg chg="mod">
          <ac:chgData name="EZZINE, Hind" userId="S::ezzineh@who.int::edcab00f-6318-46e5-a4a9-188b01ee222f" providerId="AD" clId="Web-{38DC51D4-3FB0-C971-2F95-9A57A37A6BD3}" dt="2023-06-04T17:15:18.067" v="1921" actId="20577"/>
          <ac:spMkLst>
            <pc:docMk/>
            <pc:sldMk cId="80693107" sldId="475"/>
            <ac:spMk id="10" creationId="{5F850DE4-199C-49A7-AC43-813A78A61E94}"/>
          </ac:spMkLst>
        </pc:spChg>
      </pc:sldChg>
      <pc:sldChg chg="modSp del">
        <pc:chgData name="EZZINE, Hind" userId="S::ezzineh@who.int::edcab00f-6318-46e5-a4a9-188b01ee222f" providerId="AD" clId="Web-{38DC51D4-3FB0-C971-2F95-9A57A37A6BD3}" dt="2023-06-04T12:44:13.612" v="106"/>
        <pc:sldMkLst>
          <pc:docMk/>
          <pc:sldMk cId="2845220213" sldId="477"/>
        </pc:sldMkLst>
        <pc:spChg chg="mod">
          <ac:chgData name="EZZINE, Hind" userId="S::ezzineh@who.int::edcab00f-6318-46e5-a4a9-188b01ee222f" providerId="AD" clId="Web-{38DC51D4-3FB0-C971-2F95-9A57A37A6BD3}" dt="2023-06-04T12:42:22.120" v="77" actId="20577"/>
          <ac:spMkLst>
            <pc:docMk/>
            <pc:sldMk cId="2845220213" sldId="477"/>
            <ac:spMk id="308" creationId="{00000000-0000-0000-0000-000000000000}"/>
          </ac:spMkLst>
        </pc:spChg>
      </pc:sldChg>
      <pc:sldChg chg="addSp delSp modSp del">
        <pc:chgData name="EZZINE, Hind" userId="S::ezzineh@who.int::edcab00f-6318-46e5-a4a9-188b01ee222f" providerId="AD" clId="Web-{38DC51D4-3FB0-C971-2F95-9A57A37A6BD3}" dt="2023-06-04T13:30:18.854" v="550"/>
        <pc:sldMkLst>
          <pc:docMk/>
          <pc:sldMk cId="941933224" sldId="484"/>
        </pc:sldMkLst>
        <pc:spChg chg="del">
          <ac:chgData name="EZZINE, Hind" userId="S::ezzineh@who.int::edcab00f-6318-46e5-a4a9-188b01ee222f" providerId="AD" clId="Web-{38DC51D4-3FB0-C971-2F95-9A57A37A6BD3}" dt="2023-06-04T13:29:09.802" v="531"/>
          <ac:spMkLst>
            <pc:docMk/>
            <pc:sldMk cId="941933224" sldId="484"/>
            <ac:spMk id="2" creationId="{2BC2C67A-EB2F-4556-BDA0-7D0A16F77F21}"/>
          </ac:spMkLst>
        </pc:spChg>
        <pc:spChg chg="add mod">
          <ac:chgData name="EZZINE, Hind" userId="S::ezzineh@who.int::edcab00f-6318-46e5-a4a9-188b01ee222f" providerId="AD" clId="Web-{38DC51D4-3FB0-C971-2F95-9A57A37A6BD3}" dt="2023-06-04T13:29:09.802" v="531"/>
          <ac:spMkLst>
            <pc:docMk/>
            <pc:sldMk cId="941933224" sldId="484"/>
            <ac:spMk id="4" creationId="{6BAEFAFC-E30D-89D5-03C7-858833DA006D}"/>
          </ac:spMkLst>
        </pc:spChg>
      </pc:sldChg>
      <pc:sldChg chg="delSp modSp del modNotes">
        <pc:chgData name="EZZINE, Hind" userId="S::ezzineh@who.int::edcab00f-6318-46e5-a4a9-188b01ee222f" providerId="AD" clId="Web-{38DC51D4-3FB0-C971-2F95-9A57A37A6BD3}" dt="2023-06-04T17:05:25.940" v="1794"/>
        <pc:sldMkLst>
          <pc:docMk/>
          <pc:sldMk cId="1495165393" sldId="493"/>
        </pc:sldMkLst>
        <pc:spChg chg="mod">
          <ac:chgData name="EZZINE, Hind" userId="S::ezzineh@who.int::edcab00f-6318-46e5-a4a9-188b01ee222f" providerId="AD" clId="Web-{38DC51D4-3FB0-C971-2F95-9A57A37A6BD3}" dt="2023-06-04T17:04:01.547" v="1768" actId="20577"/>
          <ac:spMkLst>
            <pc:docMk/>
            <pc:sldMk cId="1495165393" sldId="493"/>
            <ac:spMk id="2" creationId="{F3B05408-8BBD-4458-9AD5-FC3A8650FB60}"/>
          </ac:spMkLst>
        </pc:spChg>
        <pc:spChg chg="del">
          <ac:chgData name="EZZINE, Hind" userId="S::ezzineh@who.int::edcab00f-6318-46e5-a4a9-188b01ee222f" providerId="AD" clId="Web-{38DC51D4-3FB0-C971-2F95-9A57A37A6BD3}" dt="2023-06-04T17:03:45.952" v="1764"/>
          <ac:spMkLst>
            <pc:docMk/>
            <pc:sldMk cId="1495165393" sldId="493"/>
            <ac:spMk id="5" creationId="{A528C133-C2AE-4CE9-8F3A-BA98F3C7354D}"/>
          </ac:spMkLst>
        </pc:spChg>
      </pc:sldChg>
      <pc:sldChg chg="modSp del">
        <pc:chgData name="EZZINE, Hind" userId="S::ezzineh@who.int::edcab00f-6318-46e5-a4a9-188b01ee222f" providerId="AD" clId="Web-{38DC51D4-3FB0-C971-2F95-9A57A37A6BD3}" dt="2023-06-04T13:37:56.792" v="623"/>
        <pc:sldMkLst>
          <pc:docMk/>
          <pc:sldMk cId="892670708" sldId="1622"/>
        </pc:sldMkLst>
        <pc:spChg chg="mod">
          <ac:chgData name="EZZINE, Hind" userId="S::ezzineh@who.int::edcab00f-6318-46e5-a4a9-188b01ee222f" providerId="AD" clId="Web-{38DC51D4-3FB0-C971-2F95-9A57A37A6BD3}" dt="2023-06-04T13:36:50.428" v="597" actId="20577"/>
          <ac:spMkLst>
            <pc:docMk/>
            <pc:sldMk cId="892670708" sldId="1622"/>
            <ac:spMk id="6" creationId="{1708F862-C432-4415-B9F7-44C61205818E}"/>
          </ac:spMkLst>
        </pc:spChg>
      </pc:sldChg>
      <pc:sldChg chg="modSp del ord">
        <pc:chgData name="EZZINE, Hind" userId="S::ezzineh@who.int::edcab00f-6318-46e5-a4a9-188b01ee222f" providerId="AD" clId="Web-{38DC51D4-3FB0-C971-2F95-9A57A37A6BD3}" dt="2023-06-04T13:24:02.374" v="502"/>
        <pc:sldMkLst>
          <pc:docMk/>
          <pc:sldMk cId="2584695008" sldId="1634"/>
        </pc:sldMkLst>
        <pc:spChg chg="mod">
          <ac:chgData name="EZZINE, Hind" userId="S::ezzineh@who.int::edcab00f-6318-46e5-a4a9-188b01ee222f" providerId="AD" clId="Web-{38DC51D4-3FB0-C971-2F95-9A57A37A6BD3}" dt="2023-06-04T13:22:32.086" v="492" actId="20577"/>
          <ac:spMkLst>
            <pc:docMk/>
            <pc:sldMk cId="2584695008" sldId="1634"/>
            <ac:spMk id="300" creationId="{00000000-0000-0000-0000-000000000000}"/>
          </ac:spMkLst>
        </pc:spChg>
      </pc:sldChg>
      <pc:sldChg chg="modSp del ord">
        <pc:chgData name="EZZINE, Hind" userId="S::ezzineh@who.int::edcab00f-6318-46e5-a4a9-188b01ee222f" providerId="AD" clId="Web-{38DC51D4-3FB0-C971-2F95-9A57A37A6BD3}" dt="2023-06-04T13:52:58.090" v="706"/>
        <pc:sldMkLst>
          <pc:docMk/>
          <pc:sldMk cId="524626613" sldId="1639"/>
        </pc:sldMkLst>
        <pc:spChg chg="mod">
          <ac:chgData name="EZZINE, Hind" userId="S::ezzineh@who.int::edcab00f-6318-46e5-a4a9-188b01ee222f" providerId="AD" clId="Web-{38DC51D4-3FB0-C971-2F95-9A57A37A6BD3}" dt="2023-06-04T13:52:32.776" v="694" actId="20577"/>
          <ac:spMkLst>
            <pc:docMk/>
            <pc:sldMk cId="524626613" sldId="1639"/>
            <ac:spMk id="300" creationId="{00000000-0000-0000-0000-000000000000}"/>
          </ac:spMkLst>
        </pc:spChg>
      </pc:sldChg>
      <pc:sldChg chg="modSp del">
        <pc:chgData name="EZZINE, Hind" userId="S::ezzineh@who.int::edcab00f-6318-46e5-a4a9-188b01ee222f" providerId="AD" clId="Web-{38DC51D4-3FB0-C971-2F95-9A57A37A6BD3}" dt="2023-06-04T14:33:11.401" v="1138"/>
        <pc:sldMkLst>
          <pc:docMk/>
          <pc:sldMk cId="2756317470" sldId="1657"/>
        </pc:sldMkLst>
        <pc:spChg chg="mod">
          <ac:chgData name="EZZINE, Hind" userId="S::ezzineh@who.int::edcab00f-6318-46e5-a4a9-188b01ee222f" providerId="AD" clId="Web-{38DC51D4-3FB0-C971-2F95-9A57A37A6BD3}" dt="2023-06-04T14:18:21.604" v="930" actId="20577"/>
          <ac:spMkLst>
            <pc:docMk/>
            <pc:sldMk cId="2756317470" sldId="1657"/>
            <ac:spMk id="5" creationId="{8CEF54FF-57A3-4096-BE0A-866CDA8C9EB4}"/>
          </ac:spMkLst>
        </pc:spChg>
      </pc:sldChg>
      <pc:sldChg chg="del ord">
        <pc:chgData name="EZZINE, Hind" userId="S::ezzineh@who.int::edcab00f-6318-46e5-a4a9-188b01ee222f" providerId="AD" clId="Web-{38DC51D4-3FB0-C971-2F95-9A57A37A6BD3}" dt="2023-06-04T14:39:03.191" v="1175"/>
        <pc:sldMkLst>
          <pc:docMk/>
          <pc:sldMk cId="3752349627" sldId="1658"/>
        </pc:sldMkLst>
      </pc:sldChg>
      <pc:sldChg chg="del ord">
        <pc:chgData name="EZZINE, Hind" userId="S::ezzineh@who.int::edcab00f-6318-46e5-a4a9-188b01ee222f" providerId="AD" clId="Web-{38DC51D4-3FB0-C971-2F95-9A57A37A6BD3}" dt="2023-06-04T14:41:01.778" v="1211"/>
        <pc:sldMkLst>
          <pc:docMk/>
          <pc:sldMk cId="3590769148" sldId="1659"/>
        </pc:sldMkLst>
      </pc:sldChg>
      <pc:sldChg chg="del">
        <pc:chgData name="EZZINE, Hind" userId="S::ezzineh@who.int::edcab00f-6318-46e5-a4a9-188b01ee222f" providerId="AD" clId="Web-{38DC51D4-3FB0-C971-2F95-9A57A37A6BD3}" dt="2023-06-04T14:42:22.705" v="1245"/>
        <pc:sldMkLst>
          <pc:docMk/>
          <pc:sldMk cId="3597843526" sldId="1660"/>
        </pc:sldMkLst>
      </pc:sldChg>
      <pc:sldChg chg="modSp del">
        <pc:chgData name="EZZINE, Hind" userId="S::ezzineh@who.int::edcab00f-6318-46e5-a4a9-188b01ee222f" providerId="AD" clId="Web-{38DC51D4-3FB0-C971-2F95-9A57A37A6BD3}" dt="2023-06-04T14:44:30.668" v="1277"/>
        <pc:sldMkLst>
          <pc:docMk/>
          <pc:sldMk cId="44139405" sldId="1661"/>
        </pc:sldMkLst>
        <pc:spChg chg="mod">
          <ac:chgData name="EZZINE, Hind" userId="S::ezzineh@who.int::edcab00f-6318-46e5-a4a9-188b01ee222f" providerId="AD" clId="Web-{38DC51D4-3FB0-C971-2F95-9A57A37A6BD3}" dt="2023-06-04T14:43:31.257" v="1254" actId="20577"/>
          <ac:spMkLst>
            <pc:docMk/>
            <pc:sldMk cId="44139405" sldId="1661"/>
            <ac:spMk id="2" creationId="{00000000-0000-0000-0000-000000000000}"/>
          </ac:spMkLst>
        </pc:spChg>
      </pc:sldChg>
      <pc:sldChg chg="modSp del">
        <pc:chgData name="EZZINE, Hind" userId="S::ezzineh@who.int::edcab00f-6318-46e5-a4a9-188b01ee222f" providerId="AD" clId="Web-{38DC51D4-3FB0-C971-2F95-9A57A37A6BD3}" dt="2023-06-04T17:02:20.419" v="1761"/>
        <pc:sldMkLst>
          <pc:docMk/>
          <pc:sldMk cId="3605875584" sldId="1666"/>
        </pc:sldMkLst>
        <pc:spChg chg="mod">
          <ac:chgData name="EZZINE, Hind" userId="S::ezzineh@who.int::edcab00f-6318-46e5-a4a9-188b01ee222f" providerId="AD" clId="Web-{38DC51D4-3FB0-C971-2F95-9A57A37A6BD3}" dt="2023-06-04T17:00:43.275" v="1732" actId="20577"/>
          <ac:spMkLst>
            <pc:docMk/>
            <pc:sldMk cId="3605875584" sldId="1666"/>
            <ac:spMk id="9" creationId="{7C9CE2D1-C5AF-44A3-A0AC-49EAE18833B4}"/>
          </ac:spMkLst>
        </pc:spChg>
      </pc:sldChg>
      <pc:sldChg chg="addSp delSp modSp del">
        <pc:chgData name="EZZINE, Hind" userId="S::ezzineh@who.int::edcab00f-6318-46e5-a4a9-188b01ee222f" providerId="AD" clId="Web-{38DC51D4-3FB0-C971-2F95-9A57A37A6BD3}" dt="2023-06-04T17:14:28.034" v="1919"/>
        <pc:sldMkLst>
          <pc:docMk/>
          <pc:sldMk cId="564840181" sldId="1667"/>
        </pc:sldMkLst>
        <pc:spChg chg="mod">
          <ac:chgData name="EZZINE, Hind" userId="S::ezzineh@who.int::edcab00f-6318-46e5-a4a9-188b01ee222f" providerId="AD" clId="Web-{38DC51D4-3FB0-C971-2F95-9A57A37A6BD3}" dt="2023-06-04T17:13:42.017" v="1902" actId="20577"/>
          <ac:spMkLst>
            <pc:docMk/>
            <pc:sldMk cId="564840181" sldId="1667"/>
            <ac:spMk id="2" creationId="{F3B05408-8BBD-4458-9AD5-FC3A8650FB60}"/>
          </ac:spMkLst>
        </pc:spChg>
        <pc:spChg chg="del mod">
          <ac:chgData name="EZZINE, Hind" userId="S::ezzineh@who.int::edcab00f-6318-46e5-a4a9-188b01ee222f" providerId="AD" clId="Web-{38DC51D4-3FB0-C971-2F95-9A57A37A6BD3}" dt="2023-06-04T17:13:52.830" v="1907"/>
          <ac:spMkLst>
            <pc:docMk/>
            <pc:sldMk cId="564840181" sldId="1667"/>
            <ac:spMk id="3" creationId="{833D9719-C554-4D50-9BF9-46EE277FE4F3}"/>
          </ac:spMkLst>
        </pc:spChg>
        <pc:spChg chg="add mod">
          <ac:chgData name="EZZINE, Hind" userId="S::ezzineh@who.int::edcab00f-6318-46e5-a4a9-188b01ee222f" providerId="AD" clId="Web-{38DC51D4-3FB0-C971-2F95-9A57A37A6BD3}" dt="2023-06-04T17:13:52.830" v="1907"/>
          <ac:spMkLst>
            <pc:docMk/>
            <pc:sldMk cId="564840181" sldId="1667"/>
            <ac:spMk id="5" creationId="{0D607D6B-2217-81DC-39C4-10F9D9110C01}"/>
          </ac:spMkLst>
        </pc:spChg>
      </pc:sldChg>
      <pc:sldChg chg="delSp modSp del ord">
        <pc:chgData name="EZZINE, Hind" userId="S::ezzineh@who.int::edcab00f-6318-46e5-a4a9-188b01ee222f" providerId="AD" clId="Web-{38DC51D4-3FB0-C971-2F95-9A57A37A6BD3}" dt="2023-06-04T17:21:47.969" v="2113"/>
        <pc:sldMkLst>
          <pc:docMk/>
          <pc:sldMk cId="3826379852" sldId="1670"/>
        </pc:sldMkLst>
        <pc:spChg chg="mod">
          <ac:chgData name="EZZINE, Hind" userId="S::ezzineh@who.int::edcab00f-6318-46e5-a4a9-188b01ee222f" providerId="AD" clId="Web-{38DC51D4-3FB0-C971-2F95-9A57A37A6BD3}" dt="2023-06-04T17:20:07.200" v="2073" actId="20577"/>
          <ac:spMkLst>
            <pc:docMk/>
            <pc:sldMk cId="3826379852" sldId="1670"/>
            <ac:spMk id="5" creationId="{0B7E308A-4D9C-47FE-8705-AE70E7EFCA5C}"/>
          </ac:spMkLst>
        </pc:spChg>
        <pc:spChg chg="del">
          <ac:chgData name="EZZINE, Hind" userId="S::ezzineh@who.int::edcab00f-6318-46e5-a4a9-188b01ee222f" providerId="AD" clId="Web-{38DC51D4-3FB0-C971-2F95-9A57A37A6BD3}" dt="2023-06-04T17:21:14.374" v="2096"/>
          <ac:spMkLst>
            <pc:docMk/>
            <pc:sldMk cId="3826379852" sldId="1670"/>
            <ac:spMk id="6" creationId="{9BBCB50B-8CCA-4037-B751-C397012CA88D}"/>
          </ac:spMkLst>
        </pc:spChg>
        <pc:spChg chg="del">
          <ac:chgData name="EZZINE, Hind" userId="S::ezzineh@who.int::edcab00f-6318-46e5-a4a9-188b01ee222f" providerId="AD" clId="Web-{38DC51D4-3FB0-C971-2F95-9A57A37A6BD3}" dt="2023-06-04T17:21:14.374" v="2095"/>
          <ac:spMkLst>
            <pc:docMk/>
            <pc:sldMk cId="3826379852" sldId="1670"/>
            <ac:spMk id="7" creationId="{8C884707-3D78-44D8-8616-D25F5BB19654}"/>
          </ac:spMkLst>
        </pc:spChg>
        <pc:spChg chg="del">
          <ac:chgData name="EZZINE, Hind" userId="S::ezzineh@who.int::edcab00f-6318-46e5-a4a9-188b01ee222f" providerId="AD" clId="Web-{38DC51D4-3FB0-C971-2F95-9A57A37A6BD3}" dt="2023-06-04T17:21:14.374" v="2094"/>
          <ac:spMkLst>
            <pc:docMk/>
            <pc:sldMk cId="3826379852" sldId="1670"/>
            <ac:spMk id="8" creationId="{01B1E05B-2804-4D5C-9270-DE6E20C2A3C8}"/>
          </ac:spMkLst>
        </pc:spChg>
        <pc:spChg chg="del">
          <ac:chgData name="EZZINE, Hind" userId="S::ezzineh@who.int::edcab00f-6318-46e5-a4a9-188b01ee222f" providerId="AD" clId="Web-{38DC51D4-3FB0-C971-2F95-9A57A37A6BD3}" dt="2023-06-04T17:21:14.374" v="2093"/>
          <ac:spMkLst>
            <pc:docMk/>
            <pc:sldMk cId="3826379852" sldId="1670"/>
            <ac:spMk id="9" creationId="{BCE7A2FC-1220-403A-B013-408644D1DC82}"/>
          </ac:spMkLst>
        </pc:spChg>
        <pc:spChg chg="del">
          <ac:chgData name="EZZINE, Hind" userId="S::ezzineh@who.int::edcab00f-6318-46e5-a4a9-188b01ee222f" providerId="AD" clId="Web-{38DC51D4-3FB0-C971-2F95-9A57A37A6BD3}" dt="2023-06-04T17:21:14.374" v="2092"/>
          <ac:spMkLst>
            <pc:docMk/>
            <pc:sldMk cId="3826379852" sldId="1670"/>
            <ac:spMk id="10" creationId="{5F850DE4-199C-49A7-AC43-813A78A61E94}"/>
          </ac:spMkLst>
        </pc:spChg>
      </pc:sldChg>
      <pc:sldChg chg="addSp delSp modSp del mod modClrScheme chgLayout modNotes">
        <pc:chgData name="EZZINE, Hind" userId="S::ezzineh@who.int::edcab00f-6318-46e5-a4a9-188b01ee222f" providerId="AD" clId="Web-{38DC51D4-3FB0-C971-2F95-9A57A37A6BD3}" dt="2023-06-04T14:27:35.487" v="1111"/>
        <pc:sldMkLst>
          <pc:docMk/>
          <pc:sldMk cId="655805300" sldId="1671"/>
        </pc:sldMkLst>
        <pc:spChg chg="add del mod ord">
          <ac:chgData name="EZZINE, Hind" userId="S::ezzineh@who.int::edcab00f-6318-46e5-a4a9-188b01ee222f" providerId="AD" clId="Web-{38DC51D4-3FB0-C971-2F95-9A57A37A6BD3}" dt="2023-06-04T14:18:08.728" v="921"/>
          <ac:spMkLst>
            <pc:docMk/>
            <pc:sldMk cId="655805300" sldId="1671"/>
            <ac:spMk id="2" creationId="{01E55634-F39E-BCFF-778E-309DE0FA1ECC}"/>
          </ac:spMkLst>
        </pc:spChg>
        <pc:spChg chg="mod ord">
          <ac:chgData name="EZZINE, Hind" userId="S::ezzineh@who.int::edcab00f-6318-46e5-a4a9-188b01ee222f" providerId="AD" clId="Web-{38DC51D4-3FB0-C971-2F95-9A57A37A6BD3}" dt="2023-06-04T14:18:08.728" v="921"/>
          <ac:spMkLst>
            <pc:docMk/>
            <pc:sldMk cId="655805300" sldId="1671"/>
            <ac:spMk id="5" creationId="{8CEF54FF-57A3-4096-BE0A-866CDA8C9EB4}"/>
          </ac:spMkLst>
        </pc:spChg>
        <pc:spChg chg="mod">
          <ac:chgData name="EZZINE, Hind" userId="S::ezzineh@who.int::edcab00f-6318-46e5-a4a9-188b01ee222f" providerId="AD" clId="Web-{38DC51D4-3FB0-C971-2F95-9A57A37A6BD3}" dt="2023-06-04T14:25:23.759" v="1063"/>
          <ac:spMkLst>
            <pc:docMk/>
            <pc:sldMk cId="655805300" sldId="1671"/>
            <ac:spMk id="7" creationId="{C11843ED-3A2C-4185-ACBA-1B7058D45533}"/>
          </ac:spMkLst>
        </pc:spChg>
        <pc:spChg chg="mod ord">
          <ac:chgData name="EZZINE, Hind" userId="S::ezzineh@who.int::edcab00f-6318-46e5-a4a9-188b01ee222f" providerId="AD" clId="Web-{38DC51D4-3FB0-C971-2F95-9A57A37A6BD3}" dt="2023-06-04T14:22:22.558" v="1010" actId="1076"/>
          <ac:spMkLst>
            <pc:docMk/>
            <pc:sldMk cId="655805300" sldId="1671"/>
            <ac:spMk id="9" creationId="{B471031E-4909-4E91-8EA7-A31FEE50B9F4}"/>
          </ac:spMkLst>
        </pc:spChg>
      </pc:sldChg>
      <pc:sldChg chg="del ord">
        <pc:chgData name="EZZINE, Hind" userId="S::ezzineh@who.int::edcab00f-6318-46e5-a4a9-188b01ee222f" providerId="AD" clId="Web-{38DC51D4-3FB0-C971-2F95-9A57A37A6BD3}" dt="2023-06-04T18:06:59.803" v="2591"/>
        <pc:sldMkLst>
          <pc:docMk/>
          <pc:sldMk cId="46957651" sldId="1686"/>
        </pc:sldMkLst>
      </pc:sldChg>
      <pc:sldChg chg="addSp delSp modSp mod modClrScheme chgLayout">
        <pc:chgData name="EZZINE, Hind" userId="S::ezzineh@who.int::edcab00f-6318-46e5-a4a9-188b01ee222f" providerId="AD" clId="Web-{38DC51D4-3FB0-C971-2F95-9A57A37A6BD3}" dt="2023-06-04T17:53:46.933" v="2446" actId="1076"/>
        <pc:sldMkLst>
          <pc:docMk/>
          <pc:sldMk cId="2446787828" sldId="1688"/>
        </pc:sldMkLst>
        <pc:spChg chg="mod ord">
          <ac:chgData name="EZZINE, Hind" userId="S::ezzineh@who.int::edcab00f-6318-46e5-a4a9-188b01ee222f" providerId="AD" clId="Web-{38DC51D4-3FB0-C971-2F95-9A57A37A6BD3}" dt="2023-06-04T17:51:03.662" v="2413" actId="20577"/>
          <ac:spMkLst>
            <pc:docMk/>
            <pc:sldMk cId="2446787828" sldId="1688"/>
            <ac:spMk id="2" creationId="{00000000-0000-0000-0000-000000000000}"/>
          </ac:spMkLst>
        </pc:spChg>
        <pc:spChg chg="mod">
          <ac:chgData name="EZZINE, Hind" userId="S::ezzineh@who.int::edcab00f-6318-46e5-a4a9-188b01ee222f" providerId="AD" clId="Web-{38DC51D4-3FB0-C971-2F95-9A57A37A6BD3}" dt="2023-06-04T17:53:37.620" v="2445"/>
          <ac:spMkLst>
            <pc:docMk/>
            <pc:sldMk cId="2446787828" sldId="1688"/>
            <ac:spMk id="3" creationId="{97C22E84-F006-4819-8646-1DF08E12A834}"/>
          </ac:spMkLst>
        </pc:spChg>
        <pc:spChg chg="add del mod ord">
          <ac:chgData name="EZZINE, Hind" userId="S::ezzineh@who.int::edcab00f-6318-46e5-a4a9-188b01ee222f" providerId="AD" clId="Web-{38DC51D4-3FB0-C971-2F95-9A57A37A6BD3}" dt="2023-06-04T17:49:45.332" v="2379"/>
          <ac:spMkLst>
            <pc:docMk/>
            <pc:sldMk cId="2446787828" sldId="1688"/>
            <ac:spMk id="4" creationId="{309B427E-5CB7-6851-ADD7-F08AD715D4D8}"/>
          </ac:spMkLst>
        </pc:spChg>
        <pc:spChg chg="mod">
          <ac:chgData name="EZZINE, Hind" userId="S::ezzineh@who.int::edcab00f-6318-46e5-a4a9-188b01ee222f" providerId="AD" clId="Web-{38DC51D4-3FB0-C971-2F95-9A57A37A6BD3}" dt="2023-06-04T17:53:46.933" v="2446" actId="1076"/>
          <ac:spMkLst>
            <pc:docMk/>
            <pc:sldMk cId="2446787828" sldId="1688"/>
            <ac:spMk id="5" creationId="{48A36779-C999-44F5-B972-6A99DC08B216}"/>
          </ac:spMkLst>
        </pc:spChg>
      </pc:sldChg>
      <pc:sldChg chg="addSp delSp modSp del">
        <pc:chgData name="EZZINE, Hind" userId="S::ezzineh@who.int::edcab00f-6318-46e5-a4a9-188b01ee222f" providerId="AD" clId="Web-{38DC51D4-3FB0-C971-2F95-9A57A37A6BD3}" dt="2023-06-04T13:59:11.101" v="781"/>
        <pc:sldMkLst>
          <pc:docMk/>
          <pc:sldMk cId="454776448" sldId="1697"/>
        </pc:sldMkLst>
        <pc:spChg chg="add mod">
          <ac:chgData name="EZZINE, Hind" userId="S::ezzineh@who.int::edcab00f-6318-46e5-a4a9-188b01ee222f" providerId="AD" clId="Web-{38DC51D4-3FB0-C971-2F95-9A57A37A6BD3}" dt="2023-06-04T13:53:32.249" v="708"/>
          <ac:spMkLst>
            <pc:docMk/>
            <pc:sldMk cId="454776448" sldId="1697"/>
            <ac:spMk id="3" creationId="{C72325EB-E542-A7F2-F7B9-ABBF1D99492A}"/>
          </ac:spMkLst>
        </pc:spChg>
        <pc:spChg chg="del">
          <ac:chgData name="EZZINE, Hind" userId="S::ezzineh@who.int::edcab00f-6318-46e5-a4a9-188b01ee222f" providerId="AD" clId="Web-{38DC51D4-3FB0-C971-2F95-9A57A37A6BD3}" dt="2023-06-04T13:53:32.249" v="708"/>
          <ac:spMkLst>
            <pc:docMk/>
            <pc:sldMk cId="454776448" sldId="1697"/>
            <ac:spMk id="9" creationId="{8DED6832-A424-4C4B-B84F-22D842B7A219}"/>
          </ac:spMkLst>
        </pc:spChg>
      </pc:sldChg>
      <pc:sldChg chg="modSp mod modClrScheme chgLayout">
        <pc:chgData name="EZZINE, Hind" userId="S::ezzineh@who.int::edcab00f-6318-46e5-a4a9-188b01ee222f" providerId="AD" clId="Web-{38DC51D4-3FB0-C971-2F95-9A57A37A6BD3}" dt="2023-06-04T17:29:43.827" v="2213" actId="20577"/>
        <pc:sldMkLst>
          <pc:docMk/>
          <pc:sldMk cId="3747516227" sldId="1700"/>
        </pc:sldMkLst>
        <pc:spChg chg="mod ord">
          <ac:chgData name="EZZINE, Hind" userId="S::ezzineh@who.int::edcab00f-6318-46e5-a4a9-188b01ee222f" providerId="AD" clId="Web-{38DC51D4-3FB0-C971-2F95-9A57A37A6BD3}" dt="2023-06-04T17:29:26.702" v="2209" actId="1076"/>
          <ac:spMkLst>
            <pc:docMk/>
            <pc:sldMk cId="3747516227" sldId="1700"/>
            <ac:spMk id="2" creationId="{00000000-0000-0000-0000-000000000000}"/>
          </ac:spMkLst>
        </pc:spChg>
        <pc:spChg chg="mod ord">
          <ac:chgData name="EZZINE, Hind" userId="S::ezzineh@who.int::edcab00f-6318-46e5-a4a9-188b01ee222f" providerId="AD" clId="Web-{38DC51D4-3FB0-C971-2F95-9A57A37A6BD3}" dt="2023-06-04T17:29:43.827" v="2213" actId="20577"/>
          <ac:spMkLst>
            <pc:docMk/>
            <pc:sldMk cId="3747516227" sldId="1700"/>
            <ac:spMk id="13" creationId="{B4DA5DC1-2DA3-4F34-9E81-9C0018FD2ABD}"/>
          </ac:spMkLst>
        </pc:spChg>
      </pc:sldChg>
      <pc:sldChg chg="addSp delSp modSp del">
        <pc:chgData name="EZZINE, Hind" userId="S::ezzineh@who.int::edcab00f-6318-46e5-a4a9-188b01ee222f" providerId="AD" clId="Web-{38DC51D4-3FB0-C971-2F95-9A57A37A6BD3}" dt="2023-06-04T12:55:11.205" v="278"/>
        <pc:sldMkLst>
          <pc:docMk/>
          <pc:sldMk cId="3716108857" sldId="1710"/>
        </pc:sldMkLst>
        <pc:spChg chg="add mod">
          <ac:chgData name="EZZINE, Hind" userId="S::ezzineh@who.int::edcab00f-6318-46e5-a4a9-188b01ee222f" providerId="AD" clId="Web-{38DC51D4-3FB0-C971-2F95-9A57A37A6BD3}" dt="2023-06-04T12:51:58.270" v="208"/>
          <ac:spMkLst>
            <pc:docMk/>
            <pc:sldMk cId="3716108857" sldId="1710"/>
            <ac:spMk id="3" creationId="{78217E4B-43C3-03A5-224D-44DBF4923CE1}"/>
          </ac:spMkLst>
        </pc:spChg>
        <pc:spChg chg="del mod">
          <ac:chgData name="EZZINE, Hind" userId="S::ezzineh@who.int::edcab00f-6318-46e5-a4a9-188b01ee222f" providerId="AD" clId="Web-{38DC51D4-3FB0-C971-2F95-9A57A37A6BD3}" dt="2023-06-04T12:51:58.270" v="208"/>
          <ac:spMkLst>
            <pc:docMk/>
            <pc:sldMk cId="3716108857" sldId="1710"/>
            <ac:spMk id="308" creationId="{00000000-0000-0000-0000-000000000000}"/>
          </ac:spMkLst>
        </pc:spChg>
      </pc:sldChg>
      <pc:sldChg chg="del">
        <pc:chgData name="EZZINE, Hind" userId="S::ezzineh@who.int::edcab00f-6318-46e5-a4a9-188b01ee222f" providerId="AD" clId="Web-{38DC51D4-3FB0-C971-2F95-9A57A37A6BD3}" dt="2023-06-04T18:02:45.655" v="2537"/>
        <pc:sldMkLst>
          <pc:docMk/>
          <pc:sldMk cId="4263223648" sldId="1717"/>
        </pc:sldMkLst>
      </pc:sldChg>
      <pc:sldChg chg="del">
        <pc:chgData name="EZZINE, Hind" userId="S::ezzineh@who.int::edcab00f-6318-46e5-a4a9-188b01ee222f" providerId="AD" clId="Web-{38DC51D4-3FB0-C971-2F95-9A57A37A6BD3}" dt="2023-06-04T18:10:31.294" v="2651"/>
        <pc:sldMkLst>
          <pc:docMk/>
          <pc:sldMk cId="2140507457" sldId="1718"/>
        </pc:sldMkLst>
      </pc:sldChg>
      <pc:sldChg chg="addSp delSp modSp del ord">
        <pc:chgData name="EZZINE, Hind" userId="S::ezzineh@who.int::edcab00f-6318-46e5-a4a9-188b01ee222f" providerId="AD" clId="Web-{38DC51D4-3FB0-C971-2F95-9A57A37A6BD3}" dt="2023-06-04T18:06:22.490" v="2585"/>
        <pc:sldMkLst>
          <pc:docMk/>
          <pc:sldMk cId="3670273935" sldId="1721"/>
        </pc:sldMkLst>
        <pc:spChg chg="del">
          <ac:chgData name="EZZINE, Hind" userId="S::ezzineh@who.int::edcab00f-6318-46e5-a4a9-188b01ee222f" providerId="AD" clId="Web-{38DC51D4-3FB0-C971-2F95-9A57A37A6BD3}" dt="2023-06-04T18:03:36.688" v="2541"/>
          <ac:spMkLst>
            <pc:docMk/>
            <pc:sldMk cId="3670273935" sldId="1721"/>
            <ac:spMk id="3" creationId="{E0252B88-A515-4DE0-A9FD-8FA1F27CA41C}"/>
          </ac:spMkLst>
        </pc:spChg>
        <pc:spChg chg="add mod">
          <ac:chgData name="EZZINE, Hind" userId="S::ezzineh@who.int::edcab00f-6318-46e5-a4a9-188b01ee222f" providerId="AD" clId="Web-{38DC51D4-3FB0-C971-2F95-9A57A37A6BD3}" dt="2023-06-04T18:03:36.688" v="2541"/>
          <ac:spMkLst>
            <pc:docMk/>
            <pc:sldMk cId="3670273935" sldId="1721"/>
            <ac:spMk id="5" creationId="{E4653F81-D722-4D84-B2E2-EE92B599DE9E}"/>
          </ac:spMkLst>
        </pc:spChg>
      </pc:sldChg>
      <pc:sldChg chg="delSp modSp del">
        <pc:chgData name="EZZINE, Hind" userId="S::ezzineh@who.int::edcab00f-6318-46e5-a4a9-188b01ee222f" providerId="AD" clId="Web-{38DC51D4-3FB0-C971-2F95-9A57A37A6BD3}" dt="2023-06-04T16:58:59.210" v="1702"/>
        <pc:sldMkLst>
          <pc:docMk/>
          <pc:sldMk cId="2321843700" sldId="1734"/>
        </pc:sldMkLst>
        <pc:spChg chg="mod">
          <ac:chgData name="EZZINE, Hind" userId="S::ezzineh@who.int::edcab00f-6318-46e5-a4a9-188b01ee222f" providerId="AD" clId="Web-{38DC51D4-3FB0-C971-2F95-9A57A37A6BD3}" dt="2023-06-04T16:58:18.599" v="1689" actId="20577"/>
          <ac:spMkLst>
            <pc:docMk/>
            <pc:sldMk cId="2321843700" sldId="1734"/>
            <ac:spMk id="745" creationId="{00000000-0000-0000-0000-000000000000}"/>
          </ac:spMkLst>
        </pc:spChg>
        <pc:spChg chg="del">
          <ac:chgData name="EZZINE, Hind" userId="S::ezzineh@who.int::edcab00f-6318-46e5-a4a9-188b01ee222f" providerId="AD" clId="Web-{38DC51D4-3FB0-C971-2F95-9A57A37A6BD3}" dt="2023-06-04T16:56:12.111" v="1672"/>
          <ac:spMkLst>
            <pc:docMk/>
            <pc:sldMk cId="2321843700" sldId="1734"/>
            <ac:spMk id="746" creationId="{00000000-0000-0000-0000-000000000000}"/>
          </ac:spMkLst>
        </pc:spChg>
      </pc:sldChg>
      <pc:sldChg chg="del">
        <pc:chgData name="EZZINE, Hind" userId="S::ezzineh@who.int::edcab00f-6318-46e5-a4a9-188b01ee222f" providerId="AD" clId="Web-{38DC51D4-3FB0-C971-2F95-9A57A37A6BD3}" dt="2023-06-04T18:10:33.716" v="2652"/>
        <pc:sldMkLst>
          <pc:docMk/>
          <pc:sldMk cId="1117482864" sldId="1755"/>
        </pc:sldMkLst>
      </pc:sldChg>
      <pc:sldChg chg="modSp del ord">
        <pc:chgData name="EZZINE, Hind" userId="S::ezzineh@who.int::edcab00f-6318-46e5-a4a9-188b01ee222f" providerId="AD" clId="Web-{38DC51D4-3FB0-C971-2F95-9A57A37A6BD3}" dt="2023-06-04T18:02:09.701" v="2533"/>
        <pc:sldMkLst>
          <pc:docMk/>
          <pc:sldMk cId="2991978" sldId="1756"/>
        </pc:sldMkLst>
        <pc:spChg chg="mod">
          <ac:chgData name="EZZINE, Hind" userId="S::ezzineh@who.int::edcab00f-6318-46e5-a4a9-188b01ee222f" providerId="AD" clId="Web-{38DC51D4-3FB0-C971-2F95-9A57A37A6BD3}" dt="2023-06-04T17:58:59.039" v="2486" actId="20577"/>
          <ac:spMkLst>
            <pc:docMk/>
            <pc:sldMk cId="2991978" sldId="1756"/>
            <ac:spMk id="2" creationId="{00000000-0000-0000-0000-000000000000}"/>
          </ac:spMkLst>
        </pc:spChg>
      </pc:sldChg>
      <pc:sldChg chg="delSp modSp del ord">
        <pc:chgData name="EZZINE, Hind" userId="S::ezzineh@who.int::edcab00f-6318-46e5-a4a9-188b01ee222f" providerId="AD" clId="Web-{38DC51D4-3FB0-C971-2F95-9A57A37A6BD3}" dt="2023-06-04T12:51:33.158" v="203"/>
        <pc:sldMkLst>
          <pc:docMk/>
          <pc:sldMk cId="275760932" sldId="1762"/>
        </pc:sldMkLst>
        <pc:spChg chg="del mod">
          <ac:chgData name="EZZINE, Hind" userId="S::ezzineh@who.int::edcab00f-6318-46e5-a4a9-188b01ee222f" providerId="AD" clId="Web-{38DC51D4-3FB0-C971-2F95-9A57A37A6BD3}" dt="2023-06-04T12:47:25.813" v="127"/>
          <ac:spMkLst>
            <pc:docMk/>
            <pc:sldMk cId="275760932" sldId="1762"/>
            <ac:spMk id="9" creationId="{E97A368A-DBBF-4901-9FB4-FF6C2C29866E}"/>
          </ac:spMkLst>
        </pc:spChg>
      </pc:sldChg>
      <pc:sldChg chg="addSp delSp modSp del">
        <pc:chgData name="EZZINE, Hind" userId="S::ezzineh@who.int::edcab00f-6318-46e5-a4a9-188b01ee222f" providerId="AD" clId="Web-{38DC51D4-3FB0-C971-2F95-9A57A37A6BD3}" dt="2023-06-04T13:42:11.545" v="641"/>
        <pc:sldMkLst>
          <pc:docMk/>
          <pc:sldMk cId="1256996362" sldId="1764"/>
        </pc:sldMkLst>
        <pc:spChg chg="mod">
          <ac:chgData name="EZZINE, Hind" userId="S::ezzineh@who.int::edcab00f-6318-46e5-a4a9-188b01ee222f" providerId="AD" clId="Web-{38DC51D4-3FB0-C971-2F95-9A57A37A6BD3}" dt="2023-06-04T13:41:25.838" v="631" actId="20577"/>
          <ac:spMkLst>
            <pc:docMk/>
            <pc:sldMk cId="1256996362" sldId="1764"/>
            <ac:spMk id="2" creationId="{7B7D7F25-F0C8-4CFF-960F-3AC0E1BABDEE}"/>
          </ac:spMkLst>
        </pc:spChg>
        <pc:spChg chg="del">
          <ac:chgData name="EZZINE, Hind" userId="S::ezzineh@who.int::edcab00f-6318-46e5-a4a9-188b01ee222f" providerId="AD" clId="Web-{38DC51D4-3FB0-C971-2F95-9A57A37A6BD3}" dt="2023-06-04T13:41:12.853" v="628"/>
          <ac:spMkLst>
            <pc:docMk/>
            <pc:sldMk cId="1256996362" sldId="1764"/>
            <ac:spMk id="3" creationId="{1652493A-79EB-4B22-8D9B-2DFB3ADD35F5}"/>
          </ac:spMkLst>
        </pc:spChg>
        <pc:spChg chg="add mod">
          <ac:chgData name="EZZINE, Hind" userId="S::ezzineh@who.int::edcab00f-6318-46e5-a4a9-188b01ee222f" providerId="AD" clId="Web-{38DC51D4-3FB0-C971-2F95-9A57A37A6BD3}" dt="2023-06-04T13:41:12.853" v="628"/>
          <ac:spMkLst>
            <pc:docMk/>
            <pc:sldMk cId="1256996362" sldId="1764"/>
            <ac:spMk id="5" creationId="{FAA7943C-3E51-DE99-9097-42E6EF9BC6F8}"/>
          </ac:spMkLst>
        </pc:spChg>
      </pc:sldChg>
      <pc:sldChg chg="addSp delSp modSp del ord">
        <pc:chgData name="EZZINE, Hind" userId="S::ezzineh@who.int::edcab00f-6318-46e5-a4a9-188b01ee222f" providerId="AD" clId="Web-{38DC51D4-3FB0-C971-2F95-9A57A37A6BD3}" dt="2023-06-04T16:52:11.775" v="1606"/>
        <pc:sldMkLst>
          <pc:docMk/>
          <pc:sldMk cId="3646846150" sldId="1766"/>
        </pc:sldMkLst>
        <pc:spChg chg="del">
          <ac:chgData name="EZZINE, Hind" userId="S::ezzineh@who.int::edcab00f-6318-46e5-a4a9-188b01ee222f" providerId="AD" clId="Web-{38DC51D4-3FB0-C971-2F95-9A57A37A6BD3}" dt="2023-06-04T16:45:17.263" v="1490"/>
          <ac:spMkLst>
            <pc:docMk/>
            <pc:sldMk cId="3646846150" sldId="1766"/>
            <ac:spMk id="3" creationId="{FECD9E93-DC06-49EA-ADD2-60F2C8E3D89A}"/>
          </ac:spMkLst>
        </pc:spChg>
        <pc:spChg chg="add mod">
          <ac:chgData name="EZZINE, Hind" userId="S::ezzineh@who.int::edcab00f-6318-46e5-a4a9-188b01ee222f" providerId="AD" clId="Web-{38DC51D4-3FB0-C971-2F95-9A57A37A6BD3}" dt="2023-06-04T16:45:17.263" v="1490"/>
          <ac:spMkLst>
            <pc:docMk/>
            <pc:sldMk cId="3646846150" sldId="1766"/>
            <ac:spMk id="5" creationId="{FFB0FE16-ACB4-207F-6F16-3098508B162B}"/>
          </ac:spMkLst>
        </pc:spChg>
      </pc:sldChg>
      <pc:sldChg chg="addSp delSp modSp del ord">
        <pc:chgData name="EZZINE, Hind" userId="S::ezzineh@who.int::edcab00f-6318-46e5-a4a9-188b01ee222f" providerId="AD" clId="Web-{38DC51D4-3FB0-C971-2F95-9A57A37A6BD3}" dt="2023-06-04T16:55:44.719" v="1669"/>
        <pc:sldMkLst>
          <pc:docMk/>
          <pc:sldMk cId="3901801954" sldId="1767"/>
        </pc:sldMkLst>
        <pc:spChg chg="del">
          <ac:chgData name="EZZINE, Hind" userId="S::ezzineh@who.int::edcab00f-6318-46e5-a4a9-188b01ee222f" providerId="AD" clId="Web-{38DC51D4-3FB0-C971-2F95-9A57A37A6BD3}" dt="2023-06-04T16:52:48.136" v="1634"/>
          <ac:spMkLst>
            <pc:docMk/>
            <pc:sldMk cId="3901801954" sldId="1767"/>
            <ac:spMk id="3" creationId="{B1E8FFA3-A9C7-4550-8E4D-3D02435A34B0}"/>
          </ac:spMkLst>
        </pc:spChg>
        <pc:spChg chg="add mod">
          <ac:chgData name="EZZINE, Hind" userId="S::ezzineh@who.int::edcab00f-6318-46e5-a4a9-188b01ee222f" providerId="AD" clId="Web-{38DC51D4-3FB0-C971-2F95-9A57A37A6BD3}" dt="2023-06-04T16:52:48.136" v="1634"/>
          <ac:spMkLst>
            <pc:docMk/>
            <pc:sldMk cId="3901801954" sldId="1767"/>
            <ac:spMk id="5" creationId="{8FDCC084-7EDC-A7E1-CC06-83DDE327DB02}"/>
          </ac:spMkLst>
        </pc:spChg>
      </pc:sldChg>
      <pc:sldChg chg="modSp del">
        <pc:chgData name="EZZINE, Hind" userId="S::ezzineh@who.int::edcab00f-6318-46e5-a4a9-188b01ee222f" providerId="AD" clId="Web-{38DC51D4-3FB0-C971-2F95-9A57A37A6BD3}" dt="2023-06-04T17:32:52.301" v="2243"/>
        <pc:sldMkLst>
          <pc:docMk/>
          <pc:sldMk cId="3161710970" sldId="1768"/>
        </pc:sldMkLst>
        <pc:spChg chg="mod">
          <ac:chgData name="EZZINE, Hind" userId="S::ezzineh@who.int::edcab00f-6318-46e5-a4a9-188b01ee222f" providerId="AD" clId="Web-{38DC51D4-3FB0-C971-2F95-9A57A37A6BD3}" dt="2023-06-04T17:32:25.801" v="2233" actId="20577"/>
          <ac:spMkLst>
            <pc:docMk/>
            <pc:sldMk cId="3161710970" sldId="1768"/>
            <ac:spMk id="2" creationId="{5BCF2FAE-A187-4C84-8FD8-14DF8BFD217E}"/>
          </ac:spMkLst>
        </pc:spChg>
        <pc:spChg chg="mod">
          <ac:chgData name="EZZINE, Hind" userId="S::ezzineh@who.int::edcab00f-6318-46e5-a4a9-188b01ee222f" providerId="AD" clId="Web-{38DC51D4-3FB0-C971-2F95-9A57A37A6BD3}" dt="2023-06-04T17:31:17.252" v="2215" actId="20577"/>
          <ac:spMkLst>
            <pc:docMk/>
            <pc:sldMk cId="3161710970" sldId="1768"/>
            <ac:spMk id="3" creationId="{98C2DDB5-B748-4981-BD32-484820AE5769}"/>
          </ac:spMkLst>
        </pc:spChg>
        <pc:spChg chg="mod">
          <ac:chgData name="EZZINE, Hind" userId="S::ezzineh@who.int::edcab00f-6318-46e5-a4a9-188b01ee222f" providerId="AD" clId="Web-{38DC51D4-3FB0-C971-2F95-9A57A37A6BD3}" dt="2023-06-04T17:32:43.270" v="2239" actId="20577"/>
          <ac:spMkLst>
            <pc:docMk/>
            <pc:sldMk cId="3161710970" sldId="1768"/>
            <ac:spMk id="5" creationId="{E4A33110-7CFC-4BA0-A3C0-B89E63A7BAFD}"/>
          </ac:spMkLst>
        </pc:spChg>
        <pc:spChg chg="mod">
          <ac:chgData name="EZZINE, Hind" userId="S::ezzineh@who.int::edcab00f-6318-46e5-a4a9-188b01ee222f" providerId="AD" clId="Web-{38DC51D4-3FB0-C971-2F95-9A57A37A6BD3}" dt="2023-06-04T17:31:34.362" v="2219" actId="20577"/>
          <ac:spMkLst>
            <pc:docMk/>
            <pc:sldMk cId="3161710970" sldId="1768"/>
            <ac:spMk id="6" creationId="{F6AFA370-B28A-4F65-A9A5-DC6D9CA7FE0B}"/>
          </ac:spMkLst>
        </pc:spChg>
        <pc:spChg chg="mod">
          <ac:chgData name="EZZINE, Hind" userId="S::ezzineh@who.int::edcab00f-6318-46e5-a4a9-188b01ee222f" providerId="AD" clId="Web-{38DC51D4-3FB0-C971-2F95-9A57A37A6BD3}" dt="2023-06-04T17:32:13.457" v="2228" actId="20577"/>
          <ac:spMkLst>
            <pc:docMk/>
            <pc:sldMk cId="3161710970" sldId="1768"/>
            <ac:spMk id="7" creationId="{63D968E9-F88F-4520-A1CB-21D082E033F9}"/>
          </ac:spMkLst>
        </pc:spChg>
        <pc:spChg chg="mod">
          <ac:chgData name="EZZINE, Hind" userId="S::ezzineh@who.int::edcab00f-6318-46e5-a4a9-188b01ee222f" providerId="AD" clId="Web-{38DC51D4-3FB0-C971-2F95-9A57A37A6BD3}" dt="2023-06-04T17:31:48.378" v="2223" actId="20577"/>
          <ac:spMkLst>
            <pc:docMk/>
            <pc:sldMk cId="3161710970" sldId="1768"/>
            <ac:spMk id="8" creationId="{5731AF39-4CC3-432B-9CF9-9D4CC66609D3}"/>
          </ac:spMkLst>
        </pc:spChg>
      </pc:sldChg>
      <pc:sldChg chg="del">
        <pc:chgData name="EZZINE, Hind" userId="S::ezzineh@who.int::edcab00f-6318-46e5-a4a9-188b01ee222f" providerId="AD" clId="Web-{38DC51D4-3FB0-C971-2F95-9A57A37A6BD3}" dt="2023-06-04T13:08:56.294" v="310"/>
        <pc:sldMkLst>
          <pc:docMk/>
          <pc:sldMk cId="316091551" sldId="1775"/>
        </pc:sldMkLst>
      </pc:sldChg>
      <pc:sldChg chg="del">
        <pc:chgData name="EZZINE, Hind" userId="S::ezzineh@who.int::edcab00f-6318-46e5-a4a9-188b01ee222f" providerId="AD" clId="Web-{38DC51D4-3FB0-C971-2F95-9A57A37A6BD3}" dt="2023-06-04T13:10:41.052" v="352"/>
        <pc:sldMkLst>
          <pc:docMk/>
          <pc:sldMk cId="63185361" sldId="1776"/>
        </pc:sldMkLst>
      </pc:sldChg>
      <pc:sldChg chg="addSp delSp modSp del modNotes">
        <pc:chgData name="EZZINE, Hind" userId="S::ezzineh@who.int::edcab00f-6318-46e5-a4a9-188b01ee222f" providerId="AD" clId="Web-{38DC51D4-3FB0-C971-2F95-9A57A37A6BD3}" dt="2023-06-04T13:21:27.879" v="484"/>
        <pc:sldMkLst>
          <pc:docMk/>
          <pc:sldMk cId="375281518" sldId="1777"/>
        </pc:sldMkLst>
        <pc:spChg chg="del">
          <ac:chgData name="EZZINE, Hind" userId="S::ezzineh@who.int::edcab00f-6318-46e5-a4a9-188b01ee222f" providerId="AD" clId="Web-{38DC51D4-3FB0-C971-2F95-9A57A37A6BD3}" dt="2023-06-04T13:18:58.806" v="456"/>
          <ac:spMkLst>
            <pc:docMk/>
            <pc:sldMk cId="375281518" sldId="1777"/>
            <ac:spMk id="3" creationId="{00000000-0000-0000-0000-000000000000}"/>
          </ac:spMkLst>
        </pc:spChg>
        <pc:spChg chg="add mod">
          <ac:chgData name="EZZINE, Hind" userId="S::ezzineh@who.int::edcab00f-6318-46e5-a4a9-188b01ee222f" providerId="AD" clId="Web-{38DC51D4-3FB0-C971-2F95-9A57A37A6BD3}" dt="2023-06-04T13:18:58.806" v="456"/>
          <ac:spMkLst>
            <pc:docMk/>
            <pc:sldMk cId="375281518" sldId="1777"/>
            <ac:spMk id="5" creationId="{4270E7CD-5E03-0647-233D-3F9D07967B0C}"/>
          </ac:spMkLst>
        </pc:spChg>
      </pc:sldChg>
      <pc:sldChg chg="addSp delSp modSp del ord modNotes">
        <pc:chgData name="EZZINE, Hind" userId="S::ezzineh@who.int::edcab00f-6318-46e5-a4a9-188b01ee222f" providerId="AD" clId="Web-{38DC51D4-3FB0-C971-2F95-9A57A37A6BD3}" dt="2023-06-04T13:28:08.688" v="528"/>
        <pc:sldMkLst>
          <pc:docMk/>
          <pc:sldMk cId="1618835177" sldId="1778"/>
        </pc:sldMkLst>
        <pc:spChg chg="del">
          <ac:chgData name="EZZINE, Hind" userId="S::ezzineh@who.int::edcab00f-6318-46e5-a4a9-188b01ee222f" providerId="AD" clId="Web-{38DC51D4-3FB0-C971-2F95-9A57A37A6BD3}" dt="2023-06-04T13:24:15.219" v="503"/>
          <ac:spMkLst>
            <pc:docMk/>
            <pc:sldMk cId="1618835177" sldId="1778"/>
            <ac:spMk id="3" creationId="{00000000-0000-0000-0000-000000000000}"/>
          </ac:spMkLst>
        </pc:spChg>
        <pc:spChg chg="add mod">
          <ac:chgData name="EZZINE, Hind" userId="S::ezzineh@who.int::edcab00f-6318-46e5-a4a9-188b01ee222f" providerId="AD" clId="Web-{38DC51D4-3FB0-C971-2F95-9A57A37A6BD3}" dt="2023-06-04T13:24:15.219" v="503"/>
          <ac:spMkLst>
            <pc:docMk/>
            <pc:sldMk cId="1618835177" sldId="1778"/>
            <ac:spMk id="5" creationId="{07213843-D295-6192-6722-2E860F860CFA}"/>
          </ac:spMkLst>
        </pc:spChg>
      </pc:sldChg>
      <pc:sldChg chg="modSp del">
        <pc:chgData name="EZZINE, Hind" userId="S::ezzineh@who.int::edcab00f-6318-46e5-a4a9-188b01ee222f" providerId="AD" clId="Web-{38DC51D4-3FB0-C971-2F95-9A57A37A6BD3}" dt="2023-06-04T12:41:47.023" v="75"/>
        <pc:sldMkLst>
          <pc:docMk/>
          <pc:sldMk cId="584668820" sldId="1780"/>
        </pc:sldMkLst>
        <pc:spChg chg="mod">
          <ac:chgData name="EZZINE, Hind" userId="S::ezzineh@who.int::edcab00f-6318-46e5-a4a9-188b01ee222f" providerId="AD" clId="Web-{38DC51D4-3FB0-C971-2F95-9A57A37A6BD3}" dt="2023-06-04T12:39:19.450" v="19" actId="20577"/>
          <ac:spMkLst>
            <pc:docMk/>
            <pc:sldMk cId="584668820" sldId="1780"/>
            <ac:spMk id="3" creationId="{FE715C1D-0AFD-4B24-93D9-2F4112C6A19E}"/>
          </ac:spMkLst>
        </pc:spChg>
      </pc:sldChg>
      <pc:sldChg chg="del">
        <pc:chgData name="EZZINE, Hind" userId="S::ezzineh@who.int::edcab00f-6318-46e5-a4a9-188b01ee222f" providerId="AD" clId="Web-{38DC51D4-3FB0-C971-2F95-9A57A37A6BD3}" dt="2023-06-04T12:57:17.667" v="280"/>
        <pc:sldMkLst>
          <pc:docMk/>
          <pc:sldMk cId="1566758113" sldId="1781"/>
        </pc:sldMkLst>
      </pc:sldChg>
      <pc:sldChg chg="del">
        <pc:chgData name="EZZINE, Hind" userId="S::ezzineh@who.int::edcab00f-6318-46e5-a4a9-188b01ee222f" providerId="AD" clId="Web-{38DC51D4-3FB0-C971-2F95-9A57A37A6BD3}" dt="2023-06-04T12:46:41.653" v="121"/>
        <pc:sldMkLst>
          <pc:docMk/>
          <pc:sldMk cId="3203638615" sldId="1785"/>
        </pc:sldMkLst>
      </pc:sldChg>
      <pc:sldChg chg="modSp del">
        <pc:chgData name="EZZINE, Hind" userId="S::ezzineh@who.int::edcab00f-6318-46e5-a4a9-188b01ee222f" providerId="AD" clId="Web-{38DC51D4-3FB0-C971-2F95-9A57A37A6BD3}" dt="2023-06-04T17:11:11.403" v="1871"/>
        <pc:sldMkLst>
          <pc:docMk/>
          <pc:sldMk cId="4287247034" sldId="1786"/>
        </pc:sldMkLst>
        <pc:spChg chg="mod">
          <ac:chgData name="EZZINE, Hind" userId="S::ezzineh@who.int::edcab00f-6318-46e5-a4a9-188b01ee222f" providerId="AD" clId="Web-{38DC51D4-3FB0-C971-2F95-9A57A37A6BD3}" dt="2023-06-04T17:08:02.851" v="1816" actId="20577"/>
          <ac:spMkLst>
            <pc:docMk/>
            <pc:sldMk cId="4287247034" sldId="1786"/>
            <ac:spMk id="9" creationId="{7C9CE2D1-C5AF-44A3-A0AC-49EAE18833B4}"/>
          </ac:spMkLst>
        </pc:spChg>
        <pc:spChg chg="mod">
          <ac:chgData name="EZZINE, Hind" userId="S::ezzineh@who.int::edcab00f-6318-46e5-a4a9-188b01ee222f" providerId="AD" clId="Web-{38DC51D4-3FB0-C971-2F95-9A57A37A6BD3}" dt="2023-06-04T17:05:55.784" v="1797" actId="20577"/>
          <ac:spMkLst>
            <pc:docMk/>
            <pc:sldMk cId="4287247034" sldId="1786"/>
            <ac:spMk id="10" creationId="{2BDB354E-4A67-4C9E-9DE7-B9C1C2430FEC}"/>
          </ac:spMkLst>
        </pc:spChg>
      </pc:sldChg>
      <pc:sldChg chg="del">
        <pc:chgData name="EZZINE, Hind" userId="S::ezzineh@who.int::edcab00f-6318-46e5-a4a9-188b01ee222f" providerId="AD" clId="Web-{38DC51D4-3FB0-C971-2F95-9A57A37A6BD3}" dt="2023-06-04T12:55:37.144" v="279"/>
        <pc:sldMkLst>
          <pc:docMk/>
          <pc:sldMk cId="976691127" sldId="1787"/>
        </pc:sldMkLst>
      </pc:sldChg>
      <pc:sldChg chg="delSp modSp del ord">
        <pc:chgData name="EZZINE, Hind" userId="S::ezzineh@who.int::edcab00f-6318-46e5-a4a9-188b01ee222f" providerId="AD" clId="Web-{38DC51D4-3FB0-C971-2F95-9A57A37A6BD3}" dt="2023-06-04T14:09:11.456" v="866"/>
        <pc:sldMkLst>
          <pc:docMk/>
          <pc:sldMk cId="2059735973" sldId="1788"/>
        </pc:sldMkLst>
        <pc:spChg chg="del">
          <ac:chgData name="EZZINE, Hind" userId="S::ezzineh@who.int::edcab00f-6318-46e5-a4a9-188b01ee222f" providerId="AD" clId="Web-{38DC51D4-3FB0-C971-2F95-9A57A37A6BD3}" dt="2023-06-04T14:04:31.811" v="821"/>
          <ac:spMkLst>
            <pc:docMk/>
            <pc:sldMk cId="2059735973" sldId="1788"/>
            <ac:spMk id="2" creationId="{185F5643-A118-444D-B4D2-8BDC56A26138}"/>
          </ac:spMkLst>
        </pc:spChg>
        <pc:spChg chg="mod">
          <ac:chgData name="EZZINE, Hind" userId="S::ezzineh@who.int::edcab00f-6318-46e5-a4a9-188b01ee222f" providerId="AD" clId="Web-{38DC51D4-3FB0-C971-2F95-9A57A37A6BD3}" dt="2023-06-04T14:03:42.261" v="798" actId="20577"/>
          <ac:spMkLst>
            <pc:docMk/>
            <pc:sldMk cId="2059735973" sldId="1788"/>
            <ac:spMk id="3" creationId="{01ABBF74-F483-FB4B-A689-26A71D82D4A4}"/>
          </ac:spMkLst>
        </pc:spChg>
      </pc:sldChg>
      <pc:sldChg chg="addSp delSp modSp mod ord modClrScheme chgLayout">
        <pc:chgData name="EZZINE, Hind" userId="S::ezzineh@who.int::edcab00f-6318-46e5-a4a9-188b01ee222f" providerId="AD" clId="Web-{38DC51D4-3FB0-C971-2F95-9A57A37A6BD3}" dt="2023-06-04T14:14:10.336" v="904" actId="20577"/>
        <pc:sldMkLst>
          <pc:docMk/>
          <pc:sldMk cId="2874541801" sldId="1789"/>
        </pc:sldMkLst>
        <pc:spChg chg="mod">
          <ac:chgData name="EZZINE, Hind" userId="S::ezzineh@who.int::edcab00f-6318-46e5-a4a9-188b01ee222f" providerId="AD" clId="Web-{38DC51D4-3FB0-C971-2F95-9A57A37A6BD3}" dt="2023-06-04T14:14:10.336" v="904" actId="20577"/>
          <ac:spMkLst>
            <pc:docMk/>
            <pc:sldMk cId="2874541801" sldId="1789"/>
            <ac:spMk id="3" creationId="{7D089142-20BD-364D-9B9C-C133C462C3CE}"/>
          </ac:spMkLst>
        </pc:spChg>
        <pc:spChg chg="mod">
          <ac:chgData name="EZZINE, Hind" userId="S::ezzineh@who.int::edcab00f-6318-46e5-a4a9-188b01ee222f" providerId="AD" clId="Web-{38DC51D4-3FB0-C971-2F95-9A57A37A6BD3}" dt="2023-06-04T14:13:08.910" v="900" actId="14100"/>
          <ac:spMkLst>
            <pc:docMk/>
            <pc:sldMk cId="2874541801" sldId="1789"/>
            <ac:spMk id="5" creationId="{52B46474-6B46-FE43-B112-94997D19DE21}"/>
          </ac:spMkLst>
        </pc:spChg>
        <pc:spChg chg="add del mod ord">
          <ac:chgData name="EZZINE, Hind" userId="S::ezzineh@who.int::edcab00f-6318-46e5-a4a9-188b01ee222f" providerId="AD" clId="Web-{38DC51D4-3FB0-C971-2F95-9A57A37A6BD3}" dt="2023-06-04T14:13:15.598" v="901"/>
          <ac:spMkLst>
            <pc:docMk/>
            <pc:sldMk cId="2874541801" sldId="1789"/>
            <ac:spMk id="10" creationId="{74D6483A-60FF-320C-A906-F735B5E5DAE8}"/>
          </ac:spMkLst>
        </pc:spChg>
        <pc:spChg chg="add del mod ord">
          <ac:chgData name="EZZINE, Hind" userId="S::ezzineh@who.int::edcab00f-6318-46e5-a4a9-188b01ee222f" providerId="AD" clId="Web-{38DC51D4-3FB0-C971-2F95-9A57A37A6BD3}" dt="2023-06-04T14:12:21.844" v="891"/>
          <ac:spMkLst>
            <pc:docMk/>
            <pc:sldMk cId="2874541801" sldId="1789"/>
            <ac:spMk id="11" creationId="{15CEFBD3-9547-1653-4606-03E882795226}"/>
          </ac:spMkLst>
        </pc:spChg>
      </pc:sldChg>
      <pc:sldChg chg="modSp del modNotes">
        <pc:chgData name="EZZINE, Hind" userId="S::ezzineh@who.int::edcab00f-6318-46e5-a4a9-188b01ee222f" providerId="AD" clId="Web-{38DC51D4-3FB0-C971-2F95-9A57A37A6BD3}" dt="2023-06-04T16:42:44.305" v="1421"/>
        <pc:sldMkLst>
          <pc:docMk/>
          <pc:sldMk cId="4265297874" sldId="1790"/>
        </pc:sldMkLst>
        <pc:spChg chg="mod">
          <ac:chgData name="EZZINE, Hind" userId="S::ezzineh@who.int::edcab00f-6318-46e5-a4a9-188b01ee222f" providerId="AD" clId="Web-{38DC51D4-3FB0-C971-2F95-9A57A37A6BD3}" dt="2023-06-04T16:34:27.447" v="1288" actId="20577"/>
          <ac:spMkLst>
            <pc:docMk/>
            <pc:sldMk cId="4265297874" sldId="1790"/>
            <ac:spMk id="44" creationId="{61C195C3-294B-4773-B7F9-778DC46CDF3F}"/>
          </ac:spMkLst>
        </pc:spChg>
        <pc:spChg chg="mod">
          <ac:chgData name="EZZINE, Hind" userId="S::ezzineh@who.int::edcab00f-6318-46e5-a4a9-188b01ee222f" providerId="AD" clId="Web-{38DC51D4-3FB0-C971-2F95-9A57A37A6BD3}" dt="2023-06-04T16:37:27.640" v="1328" actId="20577"/>
          <ac:spMkLst>
            <pc:docMk/>
            <pc:sldMk cId="4265297874" sldId="1790"/>
            <ac:spMk id="47" creationId="{F882044B-2819-4A87-BE25-D336C99F7488}"/>
          </ac:spMkLst>
        </pc:spChg>
      </pc:sldChg>
      <pc:sldChg chg="modSp del">
        <pc:chgData name="EZZINE, Hind" userId="S::ezzineh@who.int::edcab00f-6318-46e5-a4a9-188b01ee222f" providerId="AD" clId="Web-{38DC51D4-3FB0-C971-2F95-9A57A37A6BD3}" dt="2023-06-04T13:18:35.101" v="454"/>
        <pc:sldMkLst>
          <pc:docMk/>
          <pc:sldMk cId="1786201348" sldId="1791"/>
        </pc:sldMkLst>
        <pc:spChg chg="mod">
          <ac:chgData name="EZZINE, Hind" userId="S::ezzineh@who.int::edcab00f-6318-46e5-a4a9-188b01ee222f" providerId="AD" clId="Web-{38DC51D4-3FB0-C971-2F95-9A57A37A6BD3}" dt="2023-06-04T13:11:33.509" v="367" actId="20577"/>
          <ac:spMkLst>
            <pc:docMk/>
            <pc:sldMk cId="1786201348" sldId="1791"/>
            <ac:spMk id="3" creationId="{00000000-0000-0000-0000-000000000000}"/>
          </ac:spMkLst>
        </pc:spChg>
      </pc:sldChg>
      <pc:sldChg chg="addSp delSp modSp mod modClrScheme chgLayout">
        <pc:chgData name="EZZINE, Hind" userId="S::ezzineh@who.int::edcab00f-6318-46e5-a4a9-188b01ee222f" providerId="AD" clId="Web-{38DC51D4-3FB0-C971-2F95-9A57A37A6BD3}" dt="2023-06-04T13:36:07.956" v="593" actId="1076"/>
        <pc:sldMkLst>
          <pc:docMk/>
          <pc:sldMk cId="1370589023" sldId="1792"/>
        </pc:sldMkLst>
        <pc:spChg chg="mod ord">
          <ac:chgData name="EZZINE, Hind" userId="S::ezzineh@who.int::edcab00f-6318-46e5-a4a9-188b01ee222f" providerId="AD" clId="Web-{38DC51D4-3FB0-C971-2F95-9A57A37A6BD3}" dt="2023-06-04T13:32:26.269" v="569" actId="1076"/>
          <ac:spMkLst>
            <pc:docMk/>
            <pc:sldMk cId="1370589023" sldId="1792"/>
            <ac:spMk id="2" creationId="{2BC2C67A-EB2F-4556-BDA0-7D0A16F77F21}"/>
          </ac:spMkLst>
        </pc:spChg>
        <pc:spChg chg="add del mod ord">
          <ac:chgData name="EZZINE, Hind" userId="S::ezzineh@who.int::edcab00f-6318-46e5-a4a9-188b01ee222f" providerId="AD" clId="Web-{38DC51D4-3FB0-C971-2F95-9A57A37A6BD3}" dt="2023-06-04T13:31:49.844" v="554"/>
          <ac:spMkLst>
            <pc:docMk/>
            <pc:sldMk cId="1370589023" sldId="1792"/>
            <ac:spMk id="3" creationId="{6D58B6B7-0808-E3A0-D013-C20196D6D539}"/>
          </ac:spMkLst>
        </pc:spChg>
        <pc:spChg chg="mod">
          <ac:chgData name="EZZINE, Hind" userId="S::ezzineh@who.int::edcab00f-6318-46e5-a4a9-188b01ee222f" providerId="AD" clId="Web-{38DC51D4-3FB0-C971-2F95-9A57A37A6BD3}" dt="2023-06-04T13:32:56.271" v="570" actId="14100"/>
          <ac:spMkLst>
            <pc:docMk/>
            <pc:sldMk cId="1370589023" sldId="1792"/>
            <ac:spMk id="26" creationId="{00000000-0000-0000-0000-000000000000}"/>
          </ac:spMkLst>
        </pc:spChg>
        <pc:spChg chg="mod">
          <ac:chgData name="EZZINE, Hind" userId="S::ezzineh@who.int::edcab00f-6318-46e5-a4a9-188b01ee222f" providerId="AD" clId="Web-{38DC51D4-3FB0-C971-2F95-9A57A37A6BD3}" dt="2023-06-04T13:36:07.956" v="593" actId="1076"/>
          <ac:spMkLst>
            <pc:docMk/>
            <pc:sldMk cId="1370589023" sldId="1792"/>
            <ac:spMk id="29" creationId="{66E58BD7-9E02-4AF8-BA46-B57C019CDC7C}"/>
          </ac:spMkLst>
        </pc:spChg>
        <pc:spChg chg="mod">
          <ac:chgData name="EZZINE, Hind" userId="S::ezzineh@who.int::edcab00f-6318-46e5-a4a9-188b01ee222f" providerId="AD" clId="Web-{38DC51D4-3FB0-C971-2F95-9A57A37A6BD3}" dt="2023-06-04T13:33:49.212" v="575" actId="20577"/>
          <ac:spMkLst>
            <pc:docMk/>
            <pc:sldMk cId="1370589023" sldId="1792"/>
            <ac:spMk id="30" creationId="{76680833-0964-4A6F-A434-63A2976671F8}"/>
          </ac:spMkLst>
        </pc:spChg>
        <pc:spChg chg="mod">
          <ac:chgData name="EZZINE, Hind" userId="S::ezzineh@who.int::edcab00f-6318-46e5-a4a9-188b01ee222f" providerId="AD" clId="Web-{38DC51D4-3FB0-C971-2F95-9A57A37A6BD3}" dt="2023-06-04T13:34:52.248" v="581" actId="1076"/>
          <ac:spMkLst>
            <pc:docMk/>
            <pc:sldMk cId="1370589023" sldId="1792"/>
            <ac:spMk id="39" creationId="{00000000-0000-0000-0000-000000000000}"/>
          </ac:spMkLst>
        </pc:spChg>
      </pc:sldChg>
      <pc:sldChg chg="modSp del ord">
        <pc:chgData name="EZZINE, Hind" userId="S::ezzineh@who.int::edcab00f-6318-46e5-a4a9-188b01ee222f" providerId="AD" clId="Web-{38DC51D4-3FB0-C971-2F95-9A57A37A6BD3}" dt="2023-06-04T17:56:32.566" v="2468"/>
        <pc:sldMkLst>
          <pc:docMk/>
          <pc:sldMk cId="3599965923" sldId="1793"/>
        </pc:sldMkLst>
        <pc:spChg chg="mod">
          <ac:chgData name="EZZINE, Hind" userId="S::ezzineh@who.int::edcab00f-6318-46e5-a4a9-188b01ee222f" providerId="AD" clId="Web-{38DC51D4-3FB0-C971-2F95-9A57A37A6BD3}" dt="2023-06-04T17:55:29.045" v="2463" actId="20577"/>
          <ac:spMkLst>
            <pc:docMk/>
            <pc:sldMk cId="3599965923" sldId="1793"/>
            <ac:spMk id="2" creationId="{00000000-0000-0000-0000-000000000000}"/>
          </ac:spMkLst>
        </pc:spChg>
        <pc:spChg chg="mod">
          <ac:chgData name="EZZINE, Hind" userId="S::ezzineh@who.int::edcab00f-6318-46e5-a4a9-188b01ee222f" providerId="AD" clId="Web-{38DC51D4-3FB0-C971-2F95-9A57A37A6BD3}" dt="2023-06-04T17:54:55.638" v="2450" actId="20577"/>
          <ac:spMkLst>
            <pc:docMk/>
            <pc:sldMk cId="3599965923" sldId="1793"/>
            <ac:spMk id="5" creationId="{48A36779-C999-44F5-B972-6A99DC08B216}"/>
          </ac:spMkLst>
        </pc:spChg>
      </pc:sldChg>
      <pc:sldChg chg="modSp add">
        <pc:chgData name="EZZINE, Hind" userId="S::ezzineh@who.int::edcab00f-6318-46e5-a4a9-188b01ee222f" providerId="AD" clId="Web-{38DC51D4-3FB0-C971-2F95-9A57A37A6BD3}" dt="2023-06-04T12:41:29.460" v="74" actId="14100"/>
        <pc:sldMkLst>
          <pc:docMk/>
          <pc:sldMk cId="1049019718" sldId="1794"/>
        </pc:sldMkLst>
        <pc:spChg chg="mod">
          <ac:chgData name="EZZINE, Hind" userId="S::ezzineh@who.int::edcab00f-6318-46e5-a4a9-188b01ee222f" providerId="AD" clId="Web-{38DC51D4-3FB0-C971-2F95-9A57A37A6BD3}" dt="2023-06-04T12:41:29.460" v="74" actId="14100"/>
          <ac:spMkLst>
            <pc:docMk/>
            <pc:sldMk cId="1049019718" sldId="1794"/>
            <ac:spMk id="5" creationId="{C8927D54-BF5B-24A8-1DEF-B5615ACE3B85}"/>
          </ac:spMkLst>
        </pc:spChg>
        <pc:spChg chg="mod">
          <ac:chgData name="EZZINE, Hind" userId="S::ezzineh@who.int::edcab00f-6318-46e5-a4a9-188b01ee222f" providerId="AD" clId="Web-{38DC51D4-3FB0-C971-2F95-9A57A37A6BD3}" dt="2023-06-04T12:40:15.814" v="49" actId="1076"/>
          <ac:spMkLst>
            <pc:docMk/>
            <pc:sldMk cId="1049019718" sldId="1794"/>
            <ac:spMk id="297" creationId="{00000000-0000-0000-0000-000000000000}"/>
          </ac:spMkLst>
        </pc:spChg>
        <pc:spChg chg="mod">
          <ac:chgData name="EZZINE, Hind" userId="S::ezzineh@who.int::edcab00f-6318-46e5-a4a9-188b01ee222f" providerId="AD" clId="Web-{38DC51D4-3FB0-C971-2F95-9A57A37A6BD3}" dt="2023-06-04T12:40:11.595" v="48" actId="1076"/>
          <ac:spMkLst>
            <pc:docMk/>
            <pc:sldMk cId="1049019718" sldId="1794"/>
            <ac:spMk id="298" creationId="{00000000-0000-0000-0000-000000000000}"/>
          </ac:spMkLst>
        </pc:spChg>
      </pc:sldChg>
      <pc:sldChg chg="addSp delSp modSp add">
        <pc:chgData name="EZZINE, Hind" userId="S::ezzineh@who.int::edcab00f-6318-46e5-a4a9-188b01ee222f" providerId="AD" clId="Web-{38DC51D4-3FB0-C971-2F95-9A57A37A6BD3}" dt="2023-06-04T12:44:10.065" v="105" actId="20577"/>
        <pc:sldMkLst>
          <pc:docMk/>
          <pc:sldMk cId="2237001744" sldId="1795"/>
        </pc:sldMkLst>
        <pc:spChg chg="add mod">
          <ac:chgData name="EZZINE, Hind" userId="S::ezzineh@who.int::edcab00f-6318-46e5-a4a9-188b01ee222f" providerId="AD" clId="Web-{38DC51D4-3FB0-C971-2F95-9A57A37A6BD3}" dt="2023-06-04T12:43:57.954" v="102" actId="20577"/>
          <ac:spMkLst>
            <pc:docMk/>
            <pc:sldMk cId="2237001744" sldId="1795"/>
            <ac:spMk id="2" creationId="{DC9F5874-C7F7-7135-4C0A-2F3FA2D28392}"/>
          </ac:spMkLst>
        </pc:spChg>
        <pc:spChg chg="add del mod">
          <ac:chgData name="EZZINE, Hind" userId="S::ezzineh@who.int::edcab00f-6318-46e5-a4a9-188b01ee222f" providerId="AD" clId="Web-{38DC51D4-3FB0-C971-2F95-9A57A37A6BD3}" dt="2023-06-04T12:43:41.485" v="99"/>
          <ac:spMkLst>
            <pc:docMk/>
            <pc:sldMk cId="2237001744" sldId="1795"/>
            <ac:spMk id="4" creationId="{F093AD9D-F49E-C28E-29A8-611A354671E8}"/>
          </ac:spMkLst>
        </pc:spChg>
        <pc:spChg chg="mod">
          <ac:chgData name="EZZINE, Hind" userId="S::ezzineh@who.int::edcab00f-6318-46e5-a4a9-188b01ee222f" providerId="AD" clId="Web-{38DC51D4-3FB0-C971-2F95-9A57A37A6BD3}" dt="2023-06-04T12:44:10.065" v="105" actId="20577"/>
          <ac:spMkLst>
            <pc:docMk/>
            <pc:sldMk cId="2237001744" sldId="1795"/>
            <ac:spMk id="301" creationId="{00000000-0000-0000-0000-000000000000}"/>
          </ac:spMkLst>
        </pc:spChg>
        <pc:spChg chg="del mod">
          <ac:chgData name="EZZINE, Hind" userId="S::ezzineh@who.int::edcab00f-6318-46e5-a4a9-188b01ee222f" providerId="AD" clId="Web-{38DC51D4-3FB0-C971-2F95-9A57A37A6BD3}" dt="2023-06-04T12:43:37.937" v="98"/>
          <ac:spMkLst>
            <pc:docMk/>
            <pc:sldMk cId="2237001744" sldId="1795"/>
            <ac:spMk id="302" creationId="{00000000-0000-0000-0000-000000000000}"/>
          </ac:spMkLst>
        </pc:spChg>
      </pc:sldChg>
      <pc:sldChg chg="modSp add">
        <pc:chgData name="EZZINE, Hind" userId="S::ezzineh@who.int::edcab00f-6318-46e5-a4a9-188b01ee222f" providerId="AD" clId="Web-{38DC51D4-3FB0-C971-2F95-9A57A37A6BD3}" dt="2023-06-04T12:46:38.591" v="120" actId="1076"/>
        <pc:sldMkLst>
          <pc:docMk/>
          <pc:sldMk cId="2270697505" sldId="1796"/>
        </pc:sldMkLst>
        <pc:spChg chg="mod">
          <ac:chgData name="EZZINE, Hind" userId="S::ezzineh@who.int::edcab00f-6318-46e5-a4a9-188b01ee222f" providerId="AD" clId="Web-{38DC51D4-3FB0-C971-2F95-9A57A37A6BD3}" dt="2023-06-04T12:46:38.591" v="120" actId="1076"/>
          <ac:spMkLst>
            <pc:docMk/>
            <pc:sldMk cId="2270697505" sldId="1796"/>
            <ac:spMk id="308" creationId="{00000000-0000-0000-0000-000000000000}"/>
          </ac:spMkLst>
        </pc:spChg>
      </pc:sldChg>
      <pc:sldChg chg="addSp delSp modSp add">
        <pc:chgData name="EZZINE, Hind" userId="S::ezzineh@who.int::edcab00f-6318-46e5-a4a9-188b01ee222f" providerId="AD" clId="Web-{38DC51D4-3FB0-C971-2F95-9A57A37A6BD3}" dt="2023-06-04T12:55:08.111" v="277" actId="14100"/>
        <pc:sldMkLst>
          <pc:docMk/>
          <pc:sldMk cId="4029427469" sldId="1797"/>
        </pc:sldMkLst>
        <pc:spChg chg="add mod">
          <ac:chgData name="EZZINE, Hind" userId="S::ezzineh@who.int::edcab00f-6318-46e5-a4a9-188b01ee222f" providerId="AD" clId="Web-{38DC51D4-3FB0-C971-2F95-9A57A37A6BD3}" dt="2023-06-04T12:55:08.111" v="277" actId="14100"/>
          <ac:spMkLst>
            <pc:docMk/>
            <pc:sldMk cId="4029427469" sldId="1797"/>
            <ac:spMk id="2" creationId="{F7C109A7-A6CE-1A86-5BEA-B377930C93FD}"/>
          </ac:spMkLst>
        </pc:spChg>
        <pc:spChg chg="mod">
          <ac:chgData name="EZZINE, Hind" userId="S::ezzineh@who.int::edcab00f-6318-46e5-a4a9-188b01ee222f" providerId="AD" clId="Web-{38DC51D4-3FB0-C971-2F95-9A57A37A6BD3}" dt="2023-06-04T12:51:40.518" v="204" actId="20577"/>
          <ac:spMkLst>
            <pc:docMk/>
            <pc:sldMk cId="4029427469" sldId="1797"/>
            <ac:spMk id="4" creationId="{4E0E2DB2-A938-B1A3-A85F-3FBDD980A2BE}"/>
          </ac:spMkLst>
        </pc:spChg>
        <pc:spChg chg="add del mod">
          <ac:chgData name="EZZINE, Hind" userId="S::ezzineh@who.int::edcab00f-6318-46e5-a4a9-188b01ee222f" providerId="AD" clId="Web-{38DC51D4-3FB0-C971-2F95-9A57A37A6BD3}" dt="2023-06-04T12:53:12.806" v="219"/>
          <ac:spMkLst>
            <pc:docMk/>
            <pc:sldMk cId="4029427469" sldId="1797"/>
            <ac:spMk id="6" creationId="{D462B10B-26E0-9319-2CC0-197584DF002B}"/>
          </ac:spMkLst>
        </pc:spChg>
        <pc:spChg chg="del mod">
          <ac:chgData name="EZZINE, Hind" userId="S::ezzineh@who.int::edcab00f-6318-46e5-a4a9-188b01ee222f" providerId="AD" clId="Web-{38DC51D4-3FB0-C971-2F95-9A57A37A6BD3}" dt="2023-06-04T12:53:05.399" v="218"/>
          <ac:spMkLst>
            <pc:docMk/>
            <pc:sldMk cId="4029427469" sldId="1797"/>
            <ac:spMk id="320" creationId="{00000000-0000-0000-0000-000000000000}"/>
          </ac:spMkLst>
        </pc:spChg>
      </pc:sldChg>
      <pc:sldChg chg="addSp delSp modSp add">
        <pc:chgData name="EZZINE, Hind" userId="S::ezzineh@who.int::edcab00f-6318-46e5-a4a9-188b01ee222f" providerId="AD" clId="Web-{38DC51D4-3FB0-C971-2F95-9A57A37A6BD3}" dt="2023-06-04T12:51:21.673" v="202" actId="20577"/>
        <pc:sldMkLst>
          <pc:docMk/>
          <pc:sldMk cId="3661170886" sldId="1798"/>
        </pc:sldMkLst>
        <pc:spChg chg="add mod">
          <ac:chgData name="EZZINE, Hind" userId="S::ezzineh@who.int::edcab00f-6318-46e5-a4a9-188b01ee222f" providerId="AD" clId="Web-{38DC51D4-3FB0-C971-2F95-9A57A37A6BD3}" dt="2023-06-04T12:51:21.673" v="202" actId="20577"/>
          <ac:spMkLst>
            <pc:docMk/>
            <pc:sldMk cId="3661170886" sldId="1798"/>
            <ac:spMk id="2" creationId="{88506538-81B8-6B44-6567-0C24A9EDCE0F}"/>
          </ac:spMkLst>
        </pc:spChg>
        <pc:spChg chg="mod">
          <ac:chgData name="EZZINE, Hind" userId="S::ezzineh@who.int::edcab00f-6318-46e5-a4a9-188b01ee222f" providerId="AD" clId="Web-{38DC51D4-3FB0-C971-2F95-9A57A37A6BD3}" dt="2023-06-04T12:50:46.639" v="197" actId="14100"/>
          <ac:spMkLst>
            <pc:docMk/>
            <pc:sldMk cId="3661170886" sldId="1798"/>
            <ac:spMk id="4" creationId="{C67CDAC3-4AF4-66A3-BBED-8EA384BB0872}"/>
          </ac:spMkLst>
        </pc:spChg>
        <pc:spChg chg="add del mod">
          <ac:chgData name="EZZINE, Hind" userId="S::ezzineh@who.int::edcab00f-6318-46e5-a4a9-188b01ee222f" providerId="AD" clId="Web-{38DC51D4-3FB0-C971-2F95-9A57A37A6BD3}" dt="2023-06-04T12:50:50.124" v="198"/>
          <ac:spMkLst>
            <pc:docMk/>
            <pc:sldMk cId="3661170886" sldId="1798"/>
            <ac:spMk id="6" creationId="{7900926F-59C1-F440-54F2-E0EE9E5721B0}"/>
          </ac:spMkLst>
        </pc:spChg>
        <pc:spChg chg="del mod">
          <ac:chgData name="EZZINE, Hind" userId="S::ezzineh@who.int::edcab00f-6318-46e5-a4a9-188b01ee222f" providerId="AD" clId="Web-{38DC51D4-3FB0-C971-2F95-9A57A37A6BD3}" dt="2023-06-04T12:50:37.061" v="195"/>
          <ac:spMkLst>
            <pc:docMk/>
            <pc:sldMk cId="3661170886" sldId="1798"/>
            <ac:spMk id="314" creationId="{00000000-0000-0000-0000-000000000000}"/>
          </ac:spMkLst>
        </pc:spChg>
      </pc:sldChg>
      <pc:sldChg chg="modSp add">
        <pc:chgData name="EZZINE, Hind" userId="S::ezzineh@who.int::edcab00f-6318-46e5-a4a9-188b01ee222f" providerId="AD" clId="Web-{38DC51D4-3FB0-C971-2F95-9A57A37A6BD3}" dt="2023-06-04T12:58:26.953" v="289" actId="14100"/>
        <pc:sldMkLst>
          <pc:docMk/>
          <pc:sldMk cId="2146983900" sldId="1799"/>
        </pc:sldMkLst>
        <pc:spChg chg="mod">
          <ac:chgData name="EZZINE, Hind" userId="S::ezzineh@who.int::edcab00f-6318-46e5-a4a9-188b01ee222f" providerId="AD" clId="Web-{38DC51D4-3FB0-C971-2F95-9A57A37A6BD3}" dt="2023-06-04T12:58:08.983" v="286" actId="14100"/>
          <ac:spMkLst>
            <pc:docMk/>
            <pc:sldMk cId="2146983900" sldId="1799"/>
            <ac:spMk id="3" creationId="{00000000-0000-0000-0000-000000000000}"/>
          </ac:spMkLst>
        </pc:spChg>
        <pc:spChg chg="mod">
          <ac:chgData name="EZZINE, Hind" userId="S::ezzineh@who.int::edcab00f-6318-46e5-a4a9-188b01ee222f" providerId="AD" clId="Web-{38DC51D4-3FB0-C971-2F95-9A57A37A6BD3}" dt="2023-06-04T12:58:26.953" v="289" actId="14100"/>
          <ac:spMkLst>
            <pc:docMk/>
            <pc:sldMk cId="2146983900" sldId="1799"/>
            <ac:spMk id="5" creationId="{00000000-0000-0000-0000-000000000000}"/>
          </ac:spMkLst>
        </pc:spChg>
      </pc:sldChg>
      <pc:sldChg chg="add">
        <pc:chgData name="EZZINE, Hind" userId="S::ezzineh@who.int::edcab00f-6318-46e5-a4a9-188b01ee222f" providerId="AD" clId="Web-{38DC51D4-3FB0-C971-2F95-9A57A37A6BD3}" dt="2023-06-04T12:57:42.856" v="282"/>
        <pc:sldMkLst>
          <pc:docMk/>
          <pc:sldMk cId="3615019355" sldId="1800"/>
        </pc:sldMkLst>
      </pc:sldChg>
      <pc:sldChg chg="modSp add">
        <pc:chgData name="EZZINE, Hind" userId="S::ezzineh@who.int::edcab00f-6318-46e5-a4a9-188b01ee222f" providerId="AD" clId="Web-{38DC51D4-3FB0-C971-2F95-9A57A37A6BD3}" dt="2023-06-04T13:08:39.903" v="309" actId="1076"/>
        <pc:sldMkLst>
          <pc:docMk/>
          <pc:sldMk cId="3754071295" sldId="1801"/>
        </pc:sldMkLst>
        <pc:spChg chg="mod">
          <ac:chgData name="EZZINE, Hind" userId="S::ezzineh@who.int::edcab00f-6318-46e5-a4a9-188b01ee222f" providerId="AD" clId="Web-{38DC51D4-3FB0-C971-2F95-9A57A37A6BD3}" dt="2023-06-04T13:08:39.903" v="309" actId="1076"/>
          <ac:spMkLst>
            <pc:docMk/>
            <pc:sldMk cId="3754071295" sldId="1801"/>
            <ac:spMk id="2" creationId="{8FC11A26-AB54-D4B2-782E-7671C0DAEB0A}"/>
          </ac:spMkLst>
        </pc:spChg>
      </pc:sldChg>
      <pc:sldChg chg="modSp add">
        <pc:chgData name="EZZINE, Hind" userId="S::ezzineh@who.int::edcab00f-6318-46e5-a4a9-188b01ee222f" providerId="AD" clId="Web-{38DC51D4-3FB0-C971-2F95-9A57A37A6BD3}" dt="2023-06-04T13:10:30.129" v="351" actId="20577"/>
        <pc:sldMkLst>
          <pc:docMk/>
          <pc:sldMk cId="334185176" sldId="1802"/>
        </pc:sldMkLst>
        <pc:spChg chg="mod">
          <ac:chgData name="EZZINE, Hind" userId="S::ezzineh@who.int::edcab00f-6318-46e5-a4a9-188b01ee222f" providerId="AD" clId="Web-{38DC51D4-3FB0-C971-2F95-9A57A37A6BD3}" dt="2023-06-04T13:10:30.129" v="351" actId="20577"/>
          <ac:spMkLst>
            <pc:docMk/>
            <pc:sldMk cId="334185176" sldId="1802"/>
            <ac:spMk id="337" creationId="{00000000-0000-0000-0000-000000000000}"/>
          </ac:spMkLst>
        </pc:spChg>
      </pc:sldChg>
      <pc:sldChg chg="addSp delSp modSp add">
        <pc:chgData name="EZZINE, Hind" userId="S::ezzineh@who.int::edcab00f-6318-46e5-a4a9-188b01ee222f" providerId="AD" clId="Web-{38DC51D4-3FB0-C971-2F95-9A57A37A6BD3}" dt="2023-06-04T13:18:28.569" v="453" actId="14100"/>
        <pc:sldMkLst>
          <pc:docMk/>
          <pc:sldMk cId="1542413653" sldId="1803"/>
        </pc:sldMkLst>
        <pc:spChg chg="mod">
          <ac:chgData name="EZZINE, Hind" userId="S::ezzineh@who.int::edcab00f-6318-46e5-a4a9-188b01ee222f" providerId="AD" clId="Web-{38DC51D4-3FB0-C971-2F95-9A57A37A6BD3}" dt="2023-06-04T13:18:18.631" v="450" actId="20577"/>
          <ac:spMkLst>
            <pc:docMk/>
            <pc:sldMk cId="1542413653" sldId="1803"/>
            <ac:spMk id="2" creationId="{F0E465F9-E2C6-59D9-479C-F9762A79EDB5}"/>
          </ac:spMkLst>
        </pc:spChg>
        <pc:spChg chg="add mod">
          <ac:chgData name="EZZINE, Hind" userId="S::ezzineh@who.int::edcab00f-6318-46e5-a4a9-188b01ee222f" providerId="AD" clId="Web-{38DC51D4-3FB0-C971-2F95-9A57A37A6BD3}" dt="2023-06-04T13:18:28.569" v="453" actId="14100"/>
          <ac:spMkLst>
            <pc:docMk/>
            <pc:sldMk cId="1542413653" sldId="1803"/>
            <ac:spMk id="4" creationId="{67544375-32F8-3EF3-D52B-C1ABDA8447FD}"/>
          </ac:spMkLst>
        </pc:spChg>
        <pc:spChg chg="add del mod">
          <ac:chgData name="EZZINE, Hind" userId="S::ezzineh@who.int::edcab00f-6318-46e5-a4a9-188b01ee222f" providerId="AD" clId="Web-{38DC51D4-3FB0-C971-2F95-9A57A37A6BD3}" dt="2023-06-04T13:17:46.144" v="436"/>
          <ac:spMkLst>
            <pc:docMk/>
            <pc:sldMk cId="1542413653" sldId="1803"/>
            <ac:spMk id="6" creationId="{61AB99B5-3DFB-B790-B99A-56FD75521029}"/>
          </ac:spMkLst>
        </pc:spChg>
        <pc:spChg chg="del mod">
          <ac:chgData name="EZZINE, Hind" userId="S::ezzineh@who.int::edcab00f-6318-46e5-a4a9-188b01ee222f" providerId="AD" clId="Web-{38DC51D4-3FB0-C971-2F95-9A57A37A6BD3}" dt="2023-06-04T13:17:42.503" v="435"/>
          <ac:spMkLst>
            <pc:docMk/>
            <pc:sldMk cId="1542413653" sldId="1803"/>
            <ac:spMk id="341" creationId="{00000000-0000-0000-0000-000000000000}"/>
          </ac:spMkLst>
        </pc:spChg>
      </pc:sldChg>
      <pc:sldChg chg="addSp delSp modSp add">
        <pc:chgData name="EZZINE, Hind" userId="S::ezzineh@who.int::edcab00f-6318-46e5-a4a9-188b01ee222f" providerId="AD" clId="Web-{38DC51D4-3FB0-C971-2F95-9A57A37A6BD3}" dt="2023-06-04T13:20:52.626" v="482" actId="20577"/>
        <pc:sldMkLst>
          <pc:docMk/>
          <pc:sldMk cId="518000244" sldId="1804"/>
        </pc:sldMkLst>
        <pc:spChg chg="add mod">
          <ac:chgData name="EZZINE, Hind" userId="S::ezzineh@who.int::edcab00f-6318-46e5-a4a9-188b01ee222f" providerId="AD" clId="Web-{38DC51D4-3FB0-C971-2F95-9A57A37A6BD3}" dt="2023-06-04T13:20:37.281" v="476" actId="1076"/>
          <ac:spMkLst>
            <pc:docMk/>
            <pc:sldMk cId="518000244" sldId="1804"/>
            <ac:spMk id="2" creationId="{A6B9E995-9CB6-C413-2896-8A34169AFE22}"/>
          </ac:spMkLst>
        </pc:spChg>
        <pc:spChg chg="mod">
          <ac:chgData name="EZZINE, Hind" userId="S::ezzineh@who.int::edcab00f-6318-46e5-a4a9-188b01ee222f" providerId="AD" clId="Web-{38DC51D4-3FB0-C971-2F95-9A57A37A6BD3}" dt="2023-06-04T13:20:52.626" v="482" actId="20577"/>
          <ac:spMkLst>
            <pc:docMk/>
            <pc:sldMk cId="518000244" sldId="1804"/>
            <ac:spMk id="4" creationId="{7DEB6160-1CA8-CA9B-FE4D-3B3E9422CDF4}"/>
          </ac:spMkLst>
        </pc:spChg>
        <pc:spChg chg="add del mod">
          <ac:chgData name="EZZINE, Hind" userId="S::ezzineh@who.int::edcab00f-6318-46e5-a4a9-188b01ee222f" providerId="AD" clId="Web-{38DC51D4-3FB0-C971-2F95-9A57A37A6BD3}" dt="2023-06-04T13:20:33.375" v="475"/>
          <ac:spMkLst>
            <pc:docMk/>
            <pc:sldMk cId="518000244" sldId="1804"/>
            <ac:spMk id="5" creationId="{4461CED6-9957-4B7D-4FA2-E725D3BF0948}"/>
          </ac:spMkLst>
        </pc:spChg>
        <pc:spChg chg="del mod">
          <ac:chgData name="EZZINE, Hind" userId="S::ezzineh@who.int::edcab00f-6318-46e5-a4a9-188b01ee222f" providerId="AD" clId="Web-{38DC51D4-3FB0-C971-2F95-9A57A37A6BD3}" dt="2023-06-04T13:20:29.984" v="474"/>
          <ac:spMkLst>
            <pc:docMk/>
            <pc:sldMk cId="518000244" sldId="1804"/>
            <ac:spMk id="347" creationId="{00000000-0000-0000-0000-000000000000}"/>
          </ac:spMkLst>
        </pc:spChg>
      </pc:sldChg>
      <pc:sldChg chg="add del">
        <pc:chgData name="EZZINE, Hind" userId="S::ezzineh@who.int::edcab00f-6318-46e5-a4a9-188b01ee222f" providerId="AD" clId="Web-{38DC51D4-3FB0-C971-2F95-9A57A37A6BD3}" dt="2023-06-04T13:12:32.888" v="371"/>
        <pc:sldMkLst>
          <pc:docMk/>
          <pc:sldMk cId="3296778640" sldId="1804"/>
        </pc:sldMkLst>
      </pc:sldChg>
      <pc:sldChg chg="addSp delSp modSp add">
        <pc:chgData name="EZZINE, Hind" userId="S::ezzineh@who.int::edcab00f-6318-46e5-a4a9-188b01ee222f" providerId="AD" clId="Web-{38DC51D4-3FB0-C971-2F95-9A57A37A6BD3}" dt="2023-06-04T13:30:13.166" v="549" actId="20577"/>
        <pc:sldMkLst>
          <pc:docMk/>
          <pc:sldMk cId="2665820642" sldId="1805"/>
        </pc:sldMkLst>
        <pc:spChg chg="add mod">
          <ac:chgData name="EZZINE, Hind" userId="S::ezzineh@who.int::edcab00f-6318-46e5-a4a9-188b01ee222f" providerId="AD" clId="Web-{38DC51D4-3FB0-C971-2F95-9A57A37A6BD3}" dt="2023-06-04T13:30:13.166" v="549" actId="20577"/>
          <ac:spMkLst>
            <pc:docMk/>
            <pc:sldMk cId="2665820642" sldId="1805"/>
            <ac:spMk id="2" creationId="{33A9E167-D152-7FD8-81FD-212B3CD5A335}"/>
          </ac:spMkLst>
        </pc:spChg>
        <pc:spChg chg="del">
          <ac:chgData name="EZZINE, Hind" userId="S::ezzineh@who.int::edcab00f-6318-46e5-a4a9-188b01ee222f" providerId="AD" clId="Web-{38DC51D4-3FB0-C971-2F95-9A57A37A6BD3}" dt="2023-06-04T13:29:46.601" v="537"/>
          <ac:spMkLst>
            <pc:docMk/>
            <pc:sldMk cId="2665820642" sldId="1805"/>
            <ac:spMk id="362" creationId="{00000000-0000-0000-0000-000000000000}"/>
          </ac:spMkLst>
        </pc:spChg>
      </pc:sldChg>
      <pc:sldChg chg="addSp delSp modSp add modNotes">
        <pc:chgData name="EZZINE, Hind" userId="S::ezzineh@who.int::edcab00f-6318-46e5-a4a9-188b01ee222f" providerId="AD" clId="Web-{38DC51D4-3FB0-C971-2F95-9A57A37A6BD3}" dt="2023-06-04T13:28:47.628" v="530" actId="20577"/>
        <pc:sldMkLst>
          <pc:docMk/>
          <pc:sldMk cId="3182194476" sldId="1806"/>
        </pc:sldMkLst>
        <pc:spChg chg="add mod">
          <ac:chgData name="EZZINE, Hind" userId="S::ezzineh@who.int::edcab00f-6318-46e5-a4a9-188b01ee222f" providerId="AD" clId="Web-{38DC51D4-3FB0-C971-2F95-9A57A37A6BD3}" dt="2023-06-04T13:28:47.628" v="530" actId="20577"/>
          <ac:spMkLst>
            <pc:docMk/>
            <pc:sldMk cId="3182194476" sldId="1806"/>
            <ac:spMk id="3" creationId="{1D3B22C1-7ADE-0C4C-895A-0FFA955F1839}"/>
          </ac:spMkLst>
        </pc:spChg>
        <pc:spChg chg="add del mod">
          <ac:chgData name="EZZINE, Hind" userId="S::ezzineh@who.int::edcab00f-6318-46e5-a4a9-188b01ee222f" providerId="AD" clId="Web-{38DC51D4-3FB0-C971-2F95-9A57A37A6BD3}" dt="2023-06-04T13:27:41.046" v="523"/>
          <ac:spMkLst>
            <pc:docMk/>
            <pc:sldMk cId="3182194476" sldId="1806"/>
            <ac:spMk id="5" creationId="{39D8C923-AB22-0C49-343B-5F4E35BBD583}"/>
          </ac:spMkLst>
        </pc:spChg>
        <pc:spChg chg="del mod">
          <ac:chgData name="EZZINE, Hind" userId="S::ezzineh@who.int::edcab00f-6318-46e5-a4a9-188b01ee222f" providerId="AD" clId="Web-{38DC51D4-3FB0-C971-2F95-9A57A37A6BD3}" dt="2023-06-04T13:27:36.967" v="522"/>
          <ac:spMkLst>
            <pc:docMk/>
            <pc:sldMk cId="3182194476" sldId="1806"/>
            <ac:spMk id="356" creationId="{00000000-0000-0000-0000-000000000000}"/>
          </ac:spMkLst>
        </pc:spChg>
      </pc:sldChg>
      <pc:sldChg chg="modSp add">
        <pc:chgData name="EZZINE, Hind" userId="S::ezzineh@who.int::edcab00f-6318-46e5-a4a9-188b01ee222f" providerId="AD" clId="Web-{38DC51D4-3FB0-C971-2F95-9A57A37A6BD3}" dt="2023-06-04T13:23:54.936" v="501" actId="1076"/>
        <pc:sldMkLst>
          <pc:docMk/>
          <pc:sldMk cId="364436886" sldId="1807"/>
        </pc:sldMkLst>
        <pc:spChg chg="mod">
          <ac:chgData name="EZZINE, Hind" userId="S::ezzineh@who.int::edcab00f-6318-46e5-a4a9-188b01ee222f" providerId="AD" clId="Web-{38DC51D4-3FB0-C971-2F95-9A57A37A6BD3}" dt="2023-06-04T13:23:54.936" v="501" actId="1076"/>
          <ac:spMkLst>
            <pc:docMk/>
            <pc:sldMk cId="364436886" sldId="1807"/>
            <ac:spMk id="352" creationId="{00000000-0000-0000-0000-000000000000}"/>
          </ac:spMkLst>
        </pc:spChg>
      </pc:sldChg>
      <pc:sldChg chg="modSp add">
        <pc:chgData name="EZZINE, Hind" userId="S::ezzineh@who.int::edcab00f-6318-46e5-a4a9-188b01ee222f" providerId="AD" clId="Web-{38DC51D4-3FB0-C971-2F95-9A57A37A6BD3}" dt="2023-06-04T13:42:40.531" v="646" actId="20577"/>
        <pc:sldMkLst>
          <pc:docMk/>
          <pc:sldMk cId="459868378" sldId="1808"/>
        </pc:sldMkLst>
        <pc:spChg chg="mod">
          <ac:chgData name="EZZINE, Hind" userId="S::ezzineh@who.int::edcab00f-6318-46e5-a4a9-188b01ee222f" providerId="AD" clId="Web-{38DC51D4-3FB0-C971-2F95-9A57A37A6BD3}" dt="2023-06-04T13:42:40.531" v="646" actId="20577"/>
          <ac:spMkLst>
            <pc:docMk/>
            <pc:sldMk cId="459868378" sldId="1808"/>
            <ac:spMk id="395" creationId="{00000000-0000-0000-0000-000000000000}"/>
          </ac:spMkLst>
        </pc:spChg>
      </pc:sldChg>
      <pc:sldChg chg="add del">
        <pc:chgData name="EZZINE, Hind" userId="S::ezzineh@who.int::edcab00f-6318-46e5-a4a9-188b01ee222f" providerId="AD" clId="Web-{38DC51D4-3FB0-C971-2F95-9A57A37A6BD3}" dt="2023-06-04T13:36:29.645" v="594"/>
        <pc:sldMkLst>
          <pc:docMk/>
          <pc:sldMk cId="131662873" sldId="1809"/>
        </pc:sldMkLst>
      </pc:sldChg>
      <pc:sldChg chg="addSp delSp modSp add">
        <pc:chgData name="EZZINE, Hind" userId="S::ezzineh@who.int::edcab00f-6318-46e5-a4a9-188b01ee222f" providerId="AD" clId="Web-{38DC51D4-3FB0-C971-2F95-9A57A37A6BD3}" dt="2023-06-04T13:51:55.351" v="689" actId="1076"/>
        <pc:sldMkLst>
          <pc:docMk/>
          <pc:sldMk cId="1621619248" sldId="1809"/>
        </pc:sldMkLst>
        <pc:spChg chg="add mod">
          <ac:chgData name="EZZINE, Hind" userId="S::ezzineh@who.int::edcab00f-6318-46e5-a4a9-188b01ee222f" providerId="AD" clId="Web-{38DC51D4-3FB0-C971-2F95-9A57A37A6BD3}" dt="2023-06-04T13:51:55.351" v="689" actId="1076"/>
          <ac:spMkLst>
            <pc:docMk/>
            <pc:sldMk cId="1621619248" sldId="1809"/>
            <ac:spMk id="2" creationId="{6A12CADB-5717-EBDA-A310-7ECDBA43527E}"/>
          </ac:spMkLst>
        </pc:spChg>
        <pc:spChg chg="add del mod">
          <ac:chgData name="EZZINE, Hind" userId="S::ezzineh@who.int::edcab00f-6318-46e5-a4a9-188b01ee222f" providerId="AD" clId="Web-{38DC51D4-3FB0-C971-2F95-9A57A37A6BD3}" dt="2023-06-04T13:51:05.457" v="682"/>
          <ac:spMkLst>
            <pc:docMk/>
            <pc:sldMk cId="1621619248" sldId="1809"/>
            <ac:spMk id="4" creationId="{2BAEAD22-A098-B103-7127-292840801692}"/>
          </ac:spMkLst>
        </pc:spChg>
        <pc:spChg chg="del mod">
          <ac:chgData name="EZZINE, Hind" userId="S::ezzineh@who.int::edcab00f-6318-46e5-a4a9-188b01ee222f" providerId="AD" clId="Web-{38DC51D4-3FB0-C971-2F95-9A57A37A6BD3}" dt="2023-06-04T13:51:00.066" v="681"/>
          <ac:spMkLst>
            <pc:docMk/>
            <pc:sldMk cId="1621619248" sldId="1809"/>
            <ac:spMk id="398" creationId="{00000000-0000-0000-0000-000000000000}"/>
          </ac:spMkLst>
        </pc:spChg>
        <pc:spChg chg="mod">
          <ac:chgData name="EZZINE, Hind" userId="S::ezzineh@who.int::edcab00f-6318-46e5-a4a9-188b01ee222f" providerId="AD" clId="Web-{38DC51D4-3FB0-C971-2F95-9A57A37A6BD3}" dt="2023-06-04T13:42:08.466" v="640" actId="1076"/>
          <ac:spMkLst>
            <pc:docMk/>
            <pc:sldMk cId="1621619248" sldId="1809"/>
            <ac:spMk id="399" creationId="{00000000-0000-0000-0000-000000000000}"/>
          </ac:spMkLst>
        </pc:spChg>
      </pc:sldChg>
      <pc:sldChg chg="addSp delSp modSp add">
        <pc:chgData name="EZZINE, Hind" userId="S::ezzineh@who.int::edcab00f-6318-46e5-a4a9-188b01ee222f" providerId="AD" clId="Web-{38DC51D4-3FB0-C971-2F95-9A57A37A6BD3}" dt="2023-06-04T13:59:07.054" v="780" actId="1076"/>
        <pc:sldMkLst>
          <pc:docMk/>
          <pc:sldMk cId="1372220086" sldId="1810"/>
        </pc:sldMkLst>
        <pc:spChg chg="add mod">
          <ac:chgData name="EZZINE, Hind" userId="S::ezzineh@who.int::edcab00f-6318-46e5-a4a9-188b01ee222f" providerId="AD" clId="Web-{38DC51D4-3FB0-C971-2F95-9A57A37A6BD3}" dt="2023-06-04T13:59:07.054" v="780" actId="1076"/>
          <ac:spMkLst>
            <pc:docMk/>
            <pc:sldMk cId="1372220086" sldId="1810"/>
            <ac:spMk id="2" creationId="{30BED65A-6539-3E00-B5E1-329E24C72ED7}"/>
          </ac:spMkLst>
        </pc:spChg>
        <pc:spChg chg="mod">
          <ac:chgData name="EZZINE, Hind" userId="S::ezzineh@who.int::edcab00f-6318-46e5-a4a9-188b01ee222f" providerId="AD" clId="Web-{38DC51D4-3FB0-C971-2F95-9A57A37A6BD3}" dt="2023-06-04T13:53:47.094" v="722" actId="20577"/>
          <ac:spMkLst>
            <pc:docMk/>
            <pc:sldMk cId="1372220086" sldId="1810"/>
            <ac:spMk id="4" creationId="{B9583088-8A48-78E9-764E-266EDFF99C6D}"/>
          </ac:spMkLst>
        </pc:spChg>
        <pc:spChg chg="add del mod">
          <ac:chgData name="EZZINE, Hind" userId="S::ezzineh@who.int::edcab00f-6318-46e5-a4a9-188b01ee222f" providerId="AD" clId="Web-{38DC51D4-3FB0-C971-2F95-9A57A37A6BD3}" dt="2023-06-04T13:58:38.755" v="775"/>
          <ac:spMkLst>
            <pc:docMk/>
            <pc:sldMk cId="1372220086" sldId="1810"/>
            <ac:spMk id="5" creationId="{74A23AD1-9458-110D-2D64-472EAFBC912D}"/>
          </ac:spMkLst>
        </pc:spChg>
        <pc:spChg chg="del mod">
          <ac:chgData name="EZZINE, Hind" userId="S::ezzineh@who.int::edcab00f-6318-46e5-a4a9-188b01ee222f" providerId="AD" clId="Web-{38DC51D4-3FB0-C971-2F95-9A57A37A6BD3}" dt="2023-06-04T13:58:35.270" v="774"/>
          <ac:spMkLst>
            <pc:docMk/>
            <pc:sldMk cId="1372220086" sldId="1810"/>
            <ac:spMk id="406" creationId="{00000000-0000-0000-0000-000000000000}"/>
          </ac:spMkLst>
        </pc:spChg>
      </pc:sldChg>
      <pc:sldChg chg="modSp add">
        <pc:chgData name="EZZINE, Hind" userId="S::ezzineh@who.int::edcab00f-6318-46e5-a4a9-188b01ee222f" providerId="AD" clId="Web-{38DC51D4-3FB0-C971-2F95-9A57A37A6BD3}" dt="2023-06-04T13:52:55.652" v="705" actId="1076"/>
        <pc:sldMkLst>
          <pc:docMk/>
          <pc:sldMk cId="3089365271" sldId="1811"/>
        </pc:sldMkLst>
        <pc:spChg chg="mod">
          <ac:chgData name="EZZINE, Hind" userId="S::ezzineh@who.int::edcab00f-6318-46e5-a4a9-188b01ee222f" providerId="AD" clId="Web-{38DC51D4-3FB0-C971-2F95-9A57A37A6BD3}" dt="2023-06-04T13:52:55.652" v="705" actId="1076"/>
          <ac:spMkLst>
            <pc:docMk/>
            <pc:sldMk cId="3089365271" sldId="1811"/>
            <ac:spMk id="402" creationId="{00000000-0000-0000-0000-000000000000}"/>
          </ac:spMkLst>
        </pc:spChg>
      </pc:sldChg>
      <pc:sldChg chg="add del">
        <pc:chgData name="EZZINE, Hind" userId="S::ezzineh@who.int::edcab00f-6318-46e5-a4a9-188b01ee222f" providerId="AD" clId="Web-{38DC51D4-3FB0-C971-2F95-9A57A37A6BD3}" dt="2023-06-04T14:14:25.150" v="905"/>
        <pc:sldMkLst>
          <pc:docMk/>
          <pc:sldMk cId="328752006" sldId="1812"/>
        </pc:sldMkLst>
      </pc:sldChg>
      <pc:sldChg chg="addSp delSp modSp add">
        <pc:chgData name="EZZINE, Hind" userId="S::ezzineh@who.int::edcab00f-6318-46e5-a4a9-188b01ee222f" providerId="AD" clId="Web-{38DC51D4-3FB0-C971-2F95-9A57A37A6BD3}" dt="2023-06-04T14:11:27.746" v="888" actId="20577"/>
        <pc:sldMkLst>
          <pc:docMk/>
          <pc:sldMk cId="902105352" sldId="1813"/>
        </pc:sldMkLst>
        <pc:spChg chg="mod">
          <ac:chgData name="EZZINE, Hind" userId="S::ezzineh@who.int::edcab00f-6318-46e5-a4a9-188b01ee222f" providerId="AD" clId="Web-{38DC51D4-3FB0-C971-2F95-9A57A37A6BD3}" dt="2023-06-04T14:04:17.997" v="819" actId="20577"/>
          <ac:spMkLst>
            <pc:docMk/>
            <pc:sldMk cId="902105352" sldId="1813"/>
            <ac:spMk id="2" creationId="{868C492B-DCD9-23EB-089B-D89E6F50C7CF}"/>
          </ac:spMkLst>
        </pc:spChg>
        <pc:spChg chg="add mod">
          <ac:chgData name="EZZINE, Hind" userId="S::ezzineh@who.int::edcab00f-6318-46e5-a4a9-188b01ee222f" providerId="AD" clId="Web-{38DC51D4-3FB0-C971-2F95-9A57A37A6BD3}" dt="2023-06-04T14:11:27.746" v="888" actId="20577"/>
          <ac:spMkLst>
            <pc:docMk/>
            <pc:sldMk cId="902105352" sldId="1813"/>
            <ac:spMk id="3" creationId="{E1118211-2293-9994-FDB8-6DAA05A36FD2}"/>
          </ac:spMkLst>
        </pc:spChg>
        <pc:spChg chg="del mod">
          <ac:chgData name="EZZINE, Hind" userId="S::ezzineh@who.int::edcab00f-6318-46e5-a4a9-188b01ee222f" providerId="AD" clId="Web-{38DC51D4-3FB0-C971-2F95-9A57A37A6BD3}" dt="2023-06-04T14:06:33.898" v="836"/>
          <ac:spMkLst>
            <pc:docMk/>
            <pc:sldMk cId="902105352" sldId="1813"/>
            <ac:spMk id="415" creationId="{00000000-0000-0000-0000-000000000000}"/>
          </ac:spMkLst>
        </pc:spChg>
      </pc:sldChg>
      <pc:sldChg chg="addSp delSp modSp add modNotes">
        <pc:chgData name="EZZINE, Hind" userId="S::ezzineh@who.int::edcab00f-6318-46e5-a4a9-188b01ee222f" providerId="AD" clId="Web-{38DC51D4-3FB0-C971-2F95-9A57A37A6BD3}" dt="2023-06-04T14:32:58.884" v="1137" actId="20577"/>
        <pc:sldMkLst>
          <pc:docMk/>
          <pc:sldMk cId="733934313" sldId="1814"/>
        </pc:sldMkLst>
        <pc:spChg chg="add del">
          <ac:chgData name="EZZINE, Hind" userId="S::ezzineh@who.int::edcab00f-6318-46e5-a4a9-188b01ee222f" providerId="AD" clId="Web-{38DC51D4-3FB0-C971-2F95-9A57A37A6BD3}" dt="2023-06-04T14:23:16.312" v="1027"/>
          <ac:spMkLst>
            <pc:docMk/>
            <pc:sldMk cId="733934313" sldId="1814"/>
            <ac:spMk id="3" creationId="{CFB6A2E9-31B5-33E8-5BF5-06EC37D0D35C}"/>
          </ac:spMkLst>
        </pc:spChg>
        <pc:spChg chg="add del">
          <ac:chgData name="EZZINE, Hind" userId="S::ezzineh@who.int::edcab00f-6318-46e5-a4a9-188b01ee222f" providerId="AD" clId="Web-{38DC51D4-3FB0-C971-2F95-9A57A37A6BD3}" dt="2023-06-04T14:23:16.312" v="1026"/>
          <ac:spMkLst>
            <pc:docMk/>
            <pc:sldMk cId="733934313" sldId="1814"/>
            <ac:spMk id="5" creationId="{F12E4CA4-DA35-FE52-5769-9EF36EB93824}"/>
          </ac:spMkLst>
        </pc:spChg>
        <pc:spChg chg="add del">
          <ac:chgData name="EZZINE, Hind" userId="S::ezzineh@who.int::edcab00f-6318-46e5-a4a9-188b01ee222f" providerId="AD" clId="Web-{38DC51D4-3FB0-C971-2F95-9A57A37A6BD3}" dt="2023-06-04T14:23:16.312" v="1025"/>
          <ac:spMkLst>
            <pc:docMk/>
            <pc:sldMk cId="733934313" sldId="1814"/>
            <ac:spMk id="7" creationId="{E12D0CFE-005D-F50D-C7EF-E763B7D0511A}"/>
          </ac:spMkLst>
        </pc:spChg>
        <pc:spChg chg="add del">
          <ac:chgData name="EZZINE, Hind" userId="S::ezzineh@who.int::edcab00f-6318-46e5-a4a9-188b01ee222f" providerId="AD" clId="Web-{38DC51D4-3FB0-C971-2F95-9A57A37A6BD3}" dt="2023-06-04T14:23:16.312" v="1024"/>
          <ac:spMkLst>
            <pc:docMk/>
            <pc:sldMk cId="733934313" sldId="1814"/>
            <ac:spMk id="9" creationId="{009AC69D-84BC-8C05-56F7-E0B83B3B6070}"/>
          </ac:spMkLst>
        </pc:spChg>
        <pc:spChg chg="add del">
          <ac:chgData name="EZZINE, Hind" userId="S::ezzineh@who.int::edcab00f-6318-46e5-a4a9-188b01ee222f" providerId="AD" clId="Web-{38DC51D4-3FB0-C971-2F95-9A57A37A6BD3}" dt="2023-06-04T14:23:16.312" v="1023"/>
          <ac:spMkLst>
            <pc:docMk/>
            <pc:sldMk cId="733934313" sldId="1814"/>
            <ac:spMk id="11" creationId="{822E02EE-ED62-DA1E-E4F3-C1AD889C0C75}"/>
          </ac:spMkLst>
        </pc:spChg>
        <pc:spChg chg="add del">
          <ac:chgData name="EZZINE, Hind" userId="S::ezzineh@who.int::edcab00f-6318-46e5-a4a9-188b01ee222f" providerId="AD" clId="Web-{38DC51D4-3FB0-C971-2F95-9A57A37A6BD3}" dt="2023-06-04T14:23:16.312" v="1022"/>
          <ac:spMkLst>
            <pc:docMk/>
            <pc:sldMk cId="733934313" sldId="1814"/>
            <ac:spMk id="13" creationId="{CDAB7B59-FB96-BAA3-79F2-90E2369BE231}"/>
          </ac:spMkLst>
        </pc:spChg>
        <pc:spChg chg="add del">
          <ac:chgData name="EZZINE, Hind" userId="S::ezzineh@who.int::edcab00f-6318-46e5-a4a9-188b01ee222f" providerId="AD" clId="Web-{38DC51D4-3FB0-C971-2F95-9A57A37A6BD3}" dt="2023-06-04T14:23:16.312" v="1021"/>
          <ac:spMkLst>
            <pc:docMk/>
            <pc:sldMk cId="733934313" sldId="1814"/>
            <ac:spMk id="15" creationId="{5EE829F3-E91A-46AF-90DC-740AF0DA361F}"/>
          </ac:spMkLst>
        </pc:spChg>
        <pc:spChg chg="add del">
          <ac:chgData name="EZZINE, Hind" userId="S::ezzineh@who.int::edcab00f-6318-46e5-a4a9-188b01ee222f" providerId="AD" clId="Web-{38DC51D4-3FB0-C971-2F95-9A57A37A6BD3}" dt="2023-06-04T14:23:16.312" v="1020"/>
          <ac:spMkLst>
            <pc:docMk/>
            <pc:sldMk cId="733934313" sldId="1814"/>
            <ac:spMk id="17" creationId="{D3655AFA-5B20-B191-04DA-F751C5879AA2}"/>
          </ac:spMkLst>
        </pc:spChg>
        <pc:spChg chg="add mod">
          <ac:chgData name="EZZINE, Hind" userId="S::ezzineh@who.int::edcab00f-6318-46e5-a4a9-188b01ee222f" providerId="AD" clId="Web-{38DC51D4-3FB0-C971-2F95-9A57A37A6BD3}" dt="2023-06-04T14:25:43.666" v="1066" actId="20577"/>
          <ac:spMkLst>
            <pc:docMk/>
            <pc:sldMk cId="733934313" sldId="1814"/>
            <ac:spMk id="19" creationId="{8E2A130B-28DC-16C2-DDBA-C9E33E1783BE}"/>
          </ac:spMkLst>
        </pc:spChg>
        <pc:spChg chg="add mod">
          <ac:chgData name="EZZINE, Hind" userId="S::ezzineh@who.int::edcab00f-6318-46e5-a4a9-188b01ee222f" providerId="AD" clId="Web-{38DC51D4-3FB0-C971-2F95-9A57A37A6BD3}" dt="2023-06-04T14:26:38.201" v="1099"/>
          <ac:spMkLst>
            <pc:docMk/>
            <pc:sldMk cId="733934313" sldId="1814"/>
            <ac:spMk id="21" creationId="{7FF8CD4F-0230-5EBA-CE3B-2EC31D920D86}"/>
          </ac:spMkLst>
        </pc:spChg>
        <pc:spChg chg="add mod">
          <ac:chgData name="EZZINE, Hind" userId="S::ezzineh@who.int::edcab00f-6318-46e5-a4a9-188b01ee222f" providerId="AD" clId="Web-{38DC51D4-3FB0-C971-2F95-9A57A37A6BD3}" dt="2023-06-04T14:32:58.806" v="1134" actId="20577"/>
          <ac:spMkLst>
            <pc:docMk/>
            <pc:sldMk cId="733934313" sldId="1814"/>
            <ac:spMk id="23" creationId="{AD3C1C4E-5EDB-586F-B31B-22CC28196963}"/>
          </ac:spMkLst>
        </pc:spChg>
        <pc:spChg chg="add mod">
          <ac:chgData name="EZZINE, Hind" userId="S::ezzineh@who.int::edcab00f-6318-46e5-a4a9-188b01ee222f" providerId="AD" clId="Web-{38DC51D4-3FB0-C971-2F95-9A57A37A6BD3}" dt="2023-06-04T14:26:38.217" v="1101"/>
          <ac:spMkLst>
            <pc:docMk/>
            <pc:sldMk cId="733934313" sldId="1814"/>
            <ac:spMk id="25" creationId="{B204BA21-5306-88F8-3332-F4FB32A338A1}"/>
          </ac:spMkLst>
        </pc:spChg>
        <pc:spChg chg="add mod">
          <ac:chgData name="EZZINE, Hind" userId="S::ezzineh@who.int::edcab00f-6318-46e5-a4a9-188b01ee222f" providerId="AD" clId="Web-{38DC51D4-3FB0-C971-2F95-9A57A37A6BD3}" dt="2023-06-04T14:26:38.233" v="1102"/>
          <ac:spMkLst>
            <pc:docMk/>
            <pc:sldMk cId="733934313" sldId="1814"/>
            <ac:spMk id="27" creationId="{0A69F849-FAB5-76B6-F089-D0B9FF25BEDB}"/>
          </ac:spMkLst>
        </pc:spChg>
        <pc:spChg chg="add mod">
          <ac:chgData name="EZZINE, Hind" userId="S::ezzineh@who.int::edcab00f-6318-46e5-a4a9-188b01ee222f" providerId="AD" clId="Web-{38DC51D4-3FB0-C971-2F95-9A57A37A6BD3}" dt="2023-06-04T14:32:58.853" v="1135" actId="20577"/>
          <ac:spMkLst>
            <pc:docMk/>
            <pc:sldMk cId="733934313" sldId="1814"/>
            <ac:spMk id="29" creationId="{CDD7304E-FA3C-24FF-1F6A-C4443919AF94}"/>
          </ac:spMkLst>
        </pc:spChg>
        <pc:spChg chg="add mod">
          <ac:chgData name="EZZINE, Hind" userId="S::ezzineh@who.int::edcab00f-6318-46e5-a4a9-188b01ee222f" providerId="AD" clId="Web-{38DC51D4-3FB0-C971-2F95-9A57A37A6BD3}" dt="2023-06-04T14:32:58.869" v="1136" actId="20577"/>
          <ac:spMkLst>
            <pc:docMk/>
            <pc:sldMk cId="733934313" sldId="1814"/>
            <ac:spMk id="31" creationId="{B9161F4E-B380-E9A8-246B-82EB3161BF29}"/>
          </ac:spMkLst>
        </pc:spChg>
        <pc:spChg chg="add mod">
          <ac:chgData name="EZZINE, Hind" userId="S::ezzineh@who.int::edcab00f-6318-46e5-a4a9-188b01ee222f" providerId="AD" clId="Web-{38DC51D4-3FB0-C971-2F95-9A57A37A6BD3}" dt="2023-06-04T14:32:58.884" v="1137" actId="20577"/>
          <ac:spMkLst>
            <pc:docMk/>
            <pc:sldMk cId="733934313" sldId="1814"/>
            <ac:spMk id="33" creationId="{CC624E4C-5913-67FE-A155-48C6BFC5C28B}"/>
          </ac:spMkLst>
        </pc:spChg>
        <pc:spChg chg="mod">
          <ac:chgData name="EZZINE, Hind" userId="S::ezzineh@who.int::edcab00f-6318-46e5-a4a9-188b01ee222f" providerId="AD" clId="Web-{38DC51D4-3FB0-C971-2F95-9A57A37A6BD3}" dt="2023-06-04T14:26:10.231" v="1098" actId="20577"/>
          <ac:spMkLst>
            <pc:docMk/>
            <pc:sldMk cId="733934313" sldId="1814"/>
            <ac:spMk id="409" creationId="{00000000-0000-0000-0000-000000000000}"/>
          </ac:spMkLst>
        </pc:spChg>
        <pc:picChg chg="add del">
          <ac:chgData name="EZZINE, Hind" userId="S::ezzineh@who.int::edcab00f-6318-46e5-a4a9-188b01ee222f" providerId="AD" clId="Web-{38DC51D4-3FB0-C971-2F95-9A57A37A6BD3}" dt="2023-06-04T14:23:52.268" v="1029"/>
          <ac:picMkLst>
            <pc:docMk/>
            <pc:sldMk cId="733934313" sldId="1814"/>
            <ac:picMk id="410" creationId="{00000000-0000-0000-0000-000000000000}"/>
          </ac:picMkLst>
        </pc:picChg>
      </pc:sldChg>
      <pc:sldChg chg="addSp delSp modSp add">
        <pc:chgData name="EZZINE, Hind" userId="S::ezzineh@who.int::edcab00f-6318-46e5-a4a9-188b01ee222f" providerId="AD" clId="Web-{38DC51D4-3FB0-C971-2F95-9A57A37A6BD3}" dt="2023-06-04T14:42:07.204" v="1244" actId="20577"/>
        <pc:sldMkLst>
          <pc:docMk/>
          <pc:sldMk cId="432349810" sldId="1815"/>
        </pc:sldMkLst>
        <pc:spChg chg="del">
          <ac:chgData name="EZZINE, Hind" userId="S::ezzineh@who.int::edcab00f-6318-46e5-a4a9-188b01ee222f" providerId="AD" clId="Web-{38DC51D4-3FB0-C971-2F95-9A57A37A6BD3}" dt="2023-06-04T14:41:21.201" v="1213"/>
          <ac:spMkLst>
            <pc:docMk/>
            <pc:sldMk cId="432349810" sldId="1815"/>
            <ac:spMk id="2" creationId="{B3A734AF-0A37-FA7C-946C-E534BD7A2507}"/>
          </ac:spMkLst>
        </pc:spChg>
        <pc:spChg chg="add">
          <ac:chgData name="EZZINE, Hind" userId="S::ezzineh@who.int::edcab00f-6318-46e5-a4a9-188b01ee222f" providerId="AD" clId="Web-{38DC51D4-3FB0-C971-2F95-9A57A37A6BD3}" dt="2023-06-04T14:41:23.654" v="1214"/>
          <ac:spMkLst>
            <pc:docMk/>
            <pc:sldMk cId="432349810" sldId="1815"/>
            <ac:spMk id="4" creationId="{D6A7FC8A-C0C7-F0FE-5B1F-BB2F3950625C}"/>
          </ac:spMkLst>
        </pc:spChg>
        <pc:spChg chg="add">
          <ac:chgData name="EZZINE, Hind" userId="S::ezzineh@who.int::edcab00f-6318-46e5-a4a9-188b01ee222f" providerId="AD" clId="Web-{38DC51D4-3FB0-C971-2F95-9A57A37A6BD3}" dt="2023-06-04T14:41:23.670" v="1215"/>
          <ac:spMkLst>
            <pc:docMk/>
            <pc:sldMk cId="432349810" sldId="1815"/>
            <ac:spMk id="6" creationId="{EEDD5B51-19EA-0BD5-A5A6-885EC630E506}"/>
          </ac:spMkLst>
        </pc:spChg>
        <pc:spChg chg="add mod">
          <ac:chgData name="EZZINE, Hind" userId="S::ezzineh@who.int::edcab00f-6318-46e5-a4a9-188b01ee222f" providerId="AD" clId="Web-{38DC51D4-3FB0-C971-2F95-9A57A37A6BD3}" dt="2023-06-04T14:42:07.142" v="1239" actId="20577"/>
          <ac:spMkLst>
            <pc:docMk/>
            <pc:sldMk cId="432349810" sldId="1815"/>
            <ac:spMk id="8" creationId="{B3F4F66E-2C02-1BF1-89B9-64A1543585F2}"/>
          </ac:spMkLst>
        </pc:spChg>
        <pc:spChg chg="add mod">
          <ac:chgData name="EZZINE, Hind" userId="S::ezzineh@who.int::edcab00f-6318-46e5-a4a9-188b01ee222f" providerId="AD" clId="Web-{38DC51D4-3FB0-C971-2F95-9A57A37A6BD3}" dt="2023-06-04T14:42:07.157" v="1240" actId="20577"/>
          <ac:spMkLst>
            <pc:docMk/>
            <pc:sldMk cId="432349810" sldId="1815"/>
            <ac:spMk id="10" creationId="{278EDE5F-B8C9-F8C7-29B6-95D990AE692D}"/>
          </ac:spMkLst>
        </pc:spChg>
        <pc:spChg chg="add mod">
          <ac:chgData name="EZZINE, Hind" userId="S::ezzineh@who.int::edcab00f-6318-46e5-a4a9-188b01ee222f" providerId="AD" clId="Web-{38DC51D4-3FB0-C971-2F95-9A57A37A6BD3}" dt="2023-06-04T14:42:07.204" v="1244" actId="20577"/>
          <ac:spMkLst>
            <pc:docMk/>
            <pc:sldMk cId="432349810" sldId="1815"/>
            <ac:spMk id="12" creationId="{77E197F2-6BCC-5406-414A-25F046B84889}"/>
          </ac:spMkLst>
        </pc:spChg>
        <pc:spChg chg="add mod">
          <ac:chgData name="EZZINE, Hind" userId="S::ezzineh@who.int::edcab00f-6318-46e5-a4a9-188b01ee222f" providerId="AD" clId="Web-{38DC51D4-3FB0-C971-2F95-9A57A37A6BD3}" dt="2023-06-04T14:42:07.157" v="1241" actId="20577"/>
          <ac:spMkLst>
            <pc:docMk/>
            <pc:sldMk cId="432349810" sldId="1815"/>
            <ac:spMk id="14" creationId="{2951D9A9-B9C0-189C-5822-F234FD1861DF}"/>
          </ac:spMkLst>
        </pc:spChg>
        <pc:spChg chg="add mod">
          <ac:chgData name="EZZINE, Hind" userId="S::ezzineh@who.int::edcab00f-6318-46e5-a4a9-188b01ee222f" providerId="AD" clId="Web-{38DC51D4-3FB0-C971-2F95-9A57A37A6BD3}" dt="2023-06-04T14:42:07.173" v="1242" actId="20577"/>
          <ac:spMkLst>
            <pc:docMk/>
            <pc:sldMk cId="432349810" sldId="1815"/>
            <ac:spMk id="16" creationId="{5DED2F98-50F4-D2F8-A8BD-05B573809221}"/>
          </ac:spMkLst>
        </pc:spChg>
        <pc:spChg chg="add mod">
          <ac:chgData name="EZZINE, Hind" userId="S::ezzineh@who.int::edcab00f-6318-46e5-a4a9-188b01ee222f" providerId="AD" clId="Web-{38DC51D4-3FB0-C971-2F95-9A57A37A6BD3}" dt="2023-06-04T14:42:07.189" v="1243" actId="20577"/>
          <ac:spMkLst>
            <pc:docMk/>
            <pc:sldMk cId="432349810" sldId="1815"/>
            <ac:spMk id="18" creationId="{D0903925-BB5C-868F-F0FA-AC52A18C1A8C}"/>
          </ac:spMkLst>
        </pc:spChg>
        <pc:spChg chg="add del mod">
          <ac:chgData name="EZZINE, Hind" userId="S::ezzineh@who.int::edcab00f-6318-46e5-a4a9-188b01ee222f" providerId="AD" clId="Web-{38DC51D4-3FB0-C971-2F95-9A57A37A6BD3}" dt="2023-06-04T14:41:55.125" v="1237"/>
          <ac:spMkLst>
            <pc:docMk/>
            <pc:sldMk cId="432349810" sldId="1815"/>
            <ac:spMk id="20" creationId="{DEDF991F-6DB0-6CBD-8EF3-446A538A7F18}"/>
          </ac:spMkLst>
        </pc:spChg>
        <pc:picChg chg="del">
          <ac:chgData name="EZZINE, Hind" userId="S::ezzineh@who.int::edcab00f-6318-46e5-a4a9-188b01ee222f" providerId="AD" clId="Web-{38DC51D4-3FB0-C971-2F95-9A57A37A6BD3}" dt="2023-06-04T14:41:09.403" v="1212"/>
          <ac:picMkLst>
            <pc:docMk/>
            <pc:sldMk cId="432349810" sldId="1815"/>
            <ac:picMk id="445" creationId="{00000000-0000-0000-0000-000000000000}"/>
          </ac:picMkLst>
        </pc:picChg>
      </pc:sldChg>
      <pc:sldChg chg="addSp delSp modSp add">
        <pc:chgData name="EZZINE, Hind" userId="S::ezzineh@who.int::edcab00f-6318-46e5-a4a9-188b01ee222f" providerId="AD" clId="Web-{38DC51D4-3FB0-C971-2F95-9A57A37A6BD3}" dt="2023-06-04T14:40:45.808" v="1210"/>
        <pc:sldMkLst>
          <pc:docMk/>
          <pc:sldMk cId="4683188" sldId="1816"/>
        </pc:sldMkLst>
        <pc:spChg chg="del">
          <ac:chgData name="EZZINE, Hind" userId="S::ezzineh@who.int::edcab00f-6318-46e5-a4a9-188b01ee222f" providerId="AD" clId="Web-{38DC51D4-3FB0-C971-2F95-9A57A37A6BD3}" dt="2023-06-04T14:40:02.086" v="1179"/>
          <ac:spMkLst>
            <pc:docMk/>
            <pc:sldMk cId="4683188" sldId="1816"/>
            <ac:spMk id="2" creationId="{5E4F7E65-5B87-1508-A653-F70AC8E34B7F}"/>
          </ac:spMkLst>
        </pc:spChg>
        <pc:spChg chg="add">
          <ac:chgData name="EZZINE, Hind" userId="S::ezzineh@who.int::edcab00f-6318-46e5-a4a9-188b01ee222f" providerId="AD" clId="Web-{38DC51D4-3FB0-C971-2F95-9A57A37A6BD3}" dt="2023-06-04T14:39:51.195" v="1178"/>
          <ac:spMkLst>
            <pc:docMk/>
            <pc:sldMk cId="4683188" sldId="1816"/>
            <ac:spMk id="4" creationId="{C0B1A2D5-653F-6B68-BCBC-DC6FFFFA1DC0}"/>
          </ac:spMkLst>
        </pc:spChg>
        <pc:spChg chg="add">
          <ac:chgData name="EZZINE, Hind" userId="S::ezzineh@who.int::edcab00f-6318-46e5-a4a9-188b01ee222f" providerId="AD" clId="Web-{38DC51D4-3FB0-C971-2F95-9A57A37A6BD3}" dt="2023-06-04T14:40:03.039" v="1180"/>
          <ac:spMkLst>
            <pc:docMk/>
            <pc:sldMk cId="4683188" sldId="1816"/>
            <ac:spMk id="6" creationId="{5145465D-4945-07AF-10B6-B1DF7D61EE3B}"/>
          </ac:spMkLst>
        </pc:spChg>
        <pc:spChg chg="add mod">
          <ac:chgData name="EZZINE, Hind" userId="S::ezzineh@who.int::edcab00f-6318-46e5-a4a9-188b01ee222f" providerId="AD" clId="Web-{38DC51D4-3FB0-C971-2F95-9A57A37A6BD3}" dt="2023-06-04T14:40:33.604" v="1203"/>
          <ac:spMkLst>
            <pc:docMk/>
            <pc:sldMk cId="4683188" sldId="1816"/>
            <ac:spMk id="8" creationId="{50AE9653-7198-6738-28F1-4F41D1B6F513}"/>
          </ac:spMkLst>
        </pc:spChg>
        <pc:spChg chg="add mod">
          <ac:chgData name="EZZINE, Hind" userId="S::ezzineh@who.int::edcab00f-6318-46e5-a4a9-188b01ee222f" providerId="AD" clId="Web-{38DC51D4-3FB0-C971-2F95-9A57A37A6BD3}" dt="2023-06-04T14:40:33.620" v="1204"/>
          <ac:spMkLst>
            <pc:docMk/>
            <pc:sldMk cId="4683188" sldId="1816"/>
            <ac:spMk id="10" creationId="{853906B3-F76E-1A66-1AD8-F18B4D57E2B6}"/>
          </ac:spMkLst>
        </pc:spChg>
        <pc:spChg chg="add mod">
          <ac:chgData name="EZZINE, Hind" userId="S::ezzineh@who.int::edcab00f-6318-46e5-a4a9-188b01ee222f" providerId="AD" clId="Web-{38DC51D4-3FB0-C971-2F95-9A57A37A6BD3}" dt="2023-06-04T14:40:33.729" v="1209"/>
          <ac:spMkLst>
            <pc:docMk/>
            <pc:sldMk cId="4683188" sldId="1816"/>
            <ac:spMk id="12" creationId="{07A8926A-549E-1A85-B61F-71425D262CFF}"/>
          </ac:spMkLst>
        </pc:spChg>
        <pc:spChg chg="add mod">
          <ac:chgData name="EZZINE, Hind" userId="S::ezzineh@who.int::edcab00f-6318-46e5-a4a9-188b01ee222f" providerId="AD" clId="Web-{38DC51D4-3FB0-C971-2F95-9A57A37A6BD3}" dt="2023-06-04T14:40:33.666" v="1205"/>
          <ac:spMkLst>
            <pc:docMk/>
            <pc:sldMk cId="4683188" sldId="1816"/>
            <ac:spMk id="14" creationId="{7B69AF45-5C72-39A5-7627-573C78D151CD}"/>
          </ac:spMkLst>
        </pc:spChg>
        <pc:spChg chg="add mod">
          <ac:chgData name="EZZINE, Hind" userId="S::ezzineh@who.int::edcab00f-6318-46e5-a4a9-188b01ee222f" providerId="AD" clId="Web-{38DC51D4-3FB0-C971-2F95-9A57A37A6BD3}" dt="2023-06-04T14:40:33.682" v="1206"/>
          <ac:spMkLst>
            <pc:docMk/>
            <pc:sldMk cId="4683188" sldId="1816"/>
            <ac:spMk id="16" creationId="{13C9F33D-13D8-A488-3BE9-F444752C1AEF}"/>
          </ac:spMkLst>
        </pc:spChg>
        <pc:spChg chg="add mod">
          <ac:chgData name="EZZINE, Hind" userId="S::ezzineh@who.int::edcab00f-6318-46e5-a4a9-188b01ee222f" providerId="AD" clId="Web-{38DC51D4-3FB0-C971-2F95-9A57A37A6BD3}" dt="2023-06-04T14:40:33.698" v="1207"/>
          <ac:spMkLst>
            <pc:docMk/>
            <pc:sldMk cId="4683188" sldId="1816"/>
            <ac:spMk id="18" creationId="{7B77ABF9-B498-5B48-FE6A-445A42B7B576}"/>
          </ac:spMkLst>
        </pc:spChg>
        <pc:spChg chg="add del mod">
          <ac:chgData name="EZZINE, Hind" userId="S::ezzineh@who.int::edcab00f-6318-46e5-a4a9-188b01ee222f" providerId="AD" clId="Web-{38DC51D4-3FB0-C971-2F95-9A57A37A6BD3}" dt="2023-06-04T14:40:45.808" v="1210"/>
          <ac:spMkLst>
            <pc:docMk/>
            <pc:sldMk cId="4683188" sldId="1816"/>
            <ac:spMk id="20" creationId="{F86435A8-BCD8-1D08-49C7-7351602FE1DD}"/>
          </ac:spMkLst>
        </pc:spChg>
        <pc:picChg chg="del">
          <ac:chgData name="EZZINE, Hind" userId="S::ezzineh@who.int::edcab00f-6318-46e5-a4a9-188b01ee222f" providerId="AD" clId="Web-{38DC51D4-3FB0-C971-2F95-9A57A37A6BD3}" dt="2023-06-04T14:39:50.070" v="1177"/>
          <ac:picMkLst>
            <pc:docMk/>
            <pc:sldMk cId="4683188" sldId="1816"/>
            <ac:picMk id="440" creationId="{00000000-0000-0000-0000-000000000000}"/>
          </ac:picMkLst>
        </pc:picChg>
      </pc:sldChg>
      <pc:sldChg chg="addSp delSp modSp add">
        <pc:chgData name="EZZINE, Hind" userId="S::ezzineh@who.int::edcab00f-6318-46e5-a4a9-188b01ee222f" providerId="AD" clId="Web-{38DC51D4-3FB0-C971-2F95-9A57A37A6BD3}" dt="2023-06-04T14:38:52.925" v="1174" actId="20577"/>
        <pc:sldMkLst>
          <pc:docMk/>
          <pc:sldMk cId="2276057914" sldId="1817"/>
        </pc:sldMkLst>
        <pc:spChg chg="del">
          <ac:chgData name="EZZINE, Hind" userId="S::ezzineh@who.int::edcab00f-6318-46e5-a4a9-188b01ee222f" providerId="AD" clId="Web-{38DC51D4-3FB0-C971-2F95-9A57A37A6BD3}" dt="2023-06-04T14:38:45.675" v="1167"/>
          <ac:spMkLst>
            <pc:docMk/>
            <pc:sldMk cId="2276057914" sldId="1817"/>
            <ac:spMk id="2" creationId="{656C2467-ED3B-FAB9-ED0C-1185F9947BE9}"/>
          </ac:spMkLst>
        </pc:spChg>
        <pc:spChg chg="add">
          <ac:chgData name="EZZINE, Hind" userId="S::ezzineh@who.int::edcab00f-6318-46e5-a4a9-188b01ee222f" providerId="AD" clId="Web-{38DC51D4-3FB0-C971-2F95-9A57A37A6BD3}" dt="2023-06-04T14:36:00.132" v="1141"/>
          <ac:spMkLst>
            <pc:docMk/>
            <pc:sldMk cId="2276057914" sldId="1817"/>
            <ac:spMk id="4" creationId="{22586110-E78B-3C3F-A8FA-FAE51892E8A8}"/>
          </ac:spMkLst>
        </pc:spChg>
        <pc:spChg chg="add mod">
          <ac:chgData name="EZZINE, Hind" userId="S::ezzineh@who.int::edcab00f-6318-46e5-a4a9-188b01ee222f" providerId="AD" clId="Web-{38DC51D4-3FB0-C971-2F95-9A57A37A6BD3}" dt="2023-06-04T14:38:52.863" v="1169" actId="20577"/>
          <ac:spMkLst>
            <pc:docMk/>
            <pc:sldMk cId="2276057914" sldId="1817"/>
            <ac:spMk id="6" creationId="{F43592B7-4C44-3AD0-9FCD-C76E1FA5C6DC}"/>
          </ac:spMkLst>
        </pc:spChg>
        <pc:spChg chg="add mod">
          <ac:chgData name="EZZINE, Hind" userId="S::ezzineh@who.int::edcab00f-6318-46e5-a4a9-188b01ee222f" providerId="AD" clId="Web-{38DC51D4-3FB0-C971-2F95-9A57A37A6BD3}" dt="2023-06-04T14:38:52.878" v="1170" actId="20577"/>
          <ac:spMkLst>
            <pc:docMk/>
            <pc:sldMk cId="2276057914" sldId="1817"/>
            <ac:spMk id="8" creationId="{69456CE3-2B97-58CF-0A58-8083ED635C48}"/>
          </ac:spMkLst>
        </pc:spChg>
        <pc:spChg chg="add mod">
          <ac:chgData name="EZZINE, Hind" userId="S::ezzineh@who.int::edcab00f-6318-46e5-a4a9-188b01ee222f" providerId="AD" clId="Web-{38DC51D4-3FB0-C971-2F95-9A57A37A6BD3}" dt="2023-06-04T14:38:52.894" v="1171" actId="20577"/>
          <ac:spMkLst>
            <pc:docMk/>
            <pc:sldMk cId="2276057914" sldId="1817"/>
            <ac:spMk id="10" creationId="{01EE9299-3AC0-023A-3059-D1461C5C370A}"/>
          </ac:spMkLst>
        </pc:spChg>
        <pc:spChg chg="add mod">
          <ac:chgData name="EZZINE, Hind" userId="S::ezzineh@who.int::edcab00f-6318-46e5-a4a9-188b01ee222f" providerId="AD" clId="Web-{38DC51D4-3FB0-C971-2F95-9A57A37A6BD3}" dt="2023-06-04T14:38:52.909" v="1172" actId="20577"/>
          <ac:spMkLst>
            <pc:docMk/>
            <pc:sldMk cId="2276057914" sldId="1817"/>
            <ac:spMk id="12" creationId="{B2AC38A3-E24E-E87F-2552-519589264182}"/>
          </ac:spMkLst>
        </pc:spChg>
        <pc:spChg chg="add mod">
          <ac:chgData name="EZZINE, Hind" userId="S::ezzineh@who.int::edcab00f-6318-46e5-a4a9-188b01ee222f" providerId="AD" clId="Web-{38DC51D4-3FB0-C971-2F95-9A57A37A6BD3}" dt="2023-06-04T14:38:52.909" v="1173" actId="20577"/>
          <ac:spMkLst>
            <pc:docMk/>
            <pc:sldMk cId="2276057914" sldId="1817"/>
            <ac:spMk id="14" creationId="{657FAEDE-D80F-FFC5-51F0-95C03B2C8039}"/>
          </ac:spMkLst>
        </pc:spChg>
        <pc:spChg chg="add mod">
          <ac:chgData name="EZZINE, Hind" userId="S::ezzineh@who.int::edcab00f-6318-46e5-a4a9-188b01ee222f" providerId="AD" clId="Web-{38DC51D4-3FB0-C971-2F95-9A57A37A6BD3}" dt="2023-06-04T14:38:52.925" v="1174" actId="20577"/>
          <ac:spMkLst>
            <pc:docMk/>
            <pc:sldMk cId="2276057914" sldId="1817"/>
            <ac:spMk id="16" creationId="{E915816C-BE88-687B-7DE3-F1AE53F661F6}"/>
          </ac:spMkLst>
        </pc:spChg>
        <pc:spChg chg="add">
          <ac:chgData name="EZZINE, Hind" userId="S::ezzineh@who.int::edcab00f-6318-46e5-a4a9-188b01ee222f" providerId="AD" clId="Web-{38DC51D4-3FB0-C971-2F95-9A57A37A6BD3}" dt="2023-06-04T14:38:46.612" v="1168"/>
          <ac:spMkLst>
            <pc:docMk/>
            <pc:sldMk cId="2276057914" sldId="1817"/>
            <ac:spMk id="18" creationId="{B95640BA-E965-66DE-512F-AA9C1F229FC5}"/>
          </ac:spMkLst>
        </pc:spChg>
        <pc:picChg chg="del">
          <ac:chgData name="EZZINE, Hind" userId="S::ezzineh@who.int::edcab00f-6318-46e5-a4a9-188b01ee222f" providerId="AD" clId="Web-{38DC51D4-3FB0-C971-2F95-9A57A37A6BD3}" dt="2023-06-04T14:35:49.537" v="1140"/>
          <ac:picMkLst>
            <pc:docMk/>
            <pc:sldMk cId="2276057914" sldId="1817"/>
            <ac:picMk id="437" creationId="{00000000-0000-0000-0000-000000000000}"/>
          </ac:picMkLst>
        </pc:picChg>
      </pc:sldChg>
      <pc:sldChg chg="addSp delSp modSp add ord">
        <pc:chgData name="EZZINE, Hind" userId="S::ezzineh@who.int::edcab00f-6318-46e5-a4a9-188b01ee222f" providerId="AD" clId="Web-{38DC51D4-3FB0-C971-2F95-9A57A37A6BD3}" dt="2023-06-04T14:32:44.946" v="1133" actId="20577"/>
        <pc:sldMkLst>
          <pc:docMk/>
          <pc:sldMk cId="1188199218" sldId="1818"/>
        </pc:sldMkLst>
        <pc:spChg chg="mod">
          <ac:chgData name="EZZINE, Hind" userId="S::ezzineh@who.int::edcab00f-6318-46e5-a4a9-188b01ee222f" providerId="AD" clId="Web-{38DC51D4-3FB0-C971-2F95-9A57A37A6BD3}" dt="2023-06-04T14:19:31.749" v="952" actId="14100"/>
          <ac:spMkLst>
            <pc:docMk/>
            <pc:sldMk cId="1188199218" sldId="1818"/>
            <ac:spMk id="2" creationId="{C27F2095-61B0-1E1C-61C7-AAE7F2BED99E}"/>
          </ac:spMkLst>
        </pc:spChg>
        <pc:spChg chg="add mod">
          <ac:chgData name="EZZINE, Hind" userId="S::ezzineh@who.int::edcab00f-6318-46e5-a4a9-188b01ee222f" providerId="AD" clId="Web-{38DC51D4-3FB0-C971-2F95-9A57A37A6BD3}" dt="2023-06-04T14:32:44.883" v="1128" actId="20577"/>
          <ac:spMkLst>
            <pc:docMk/>
            <pc:sldMk cId="1188199218" sldId="1818"/>
            <ac:spMk id="4" creationId="{71D07249-1424-8FA6-ED8C-63F669022FD0}"/>
          </ac:spMkLst>
        </pc:spChg>
        <pc:spChg chg="add mod">
          <ac:chgData name="EZZINE, Hind" userId="S::ezzineh@who.int::edcab00f-6318-46e5-a4a9-188b01ee222f" providerId="AD" clId="Web-{38DC51D4-3FB0-C971-2F95-9A57A37A6BD3}" dt="2023-06-04T14:32:44.899" v="1129" actId="20577"/>
          <ac:spMkLst>
            <pc:docMk/>
            <pc:sldMk cId="1188199218" sldId="1818"/>
            <ac:spMk id="6" creationId="{CAFDDE23-A59D-E0EE-E24A-F8C889D0922D}"/>
          </ac:spMkLst>
        </pc:spChg>
        <pc:spChg chg="add mod">
          <ac:chgData name="EZZINE, Hind" userId="S::ezzineh@who.int::edcab00f-6318-46e5-a4a9-188b01ee222f" providerId="AD" clId="Web-{38DC51D4-3FB0-C971-2F95-9A57A37A6BD3}" dt="2023-06-04T14:32:44.915" v="1130" actId="20577"/>
          <ac:spMkLst>
            <pc:docMk/>
            <pc:sldMk cId="1188199218" sldId="1818"/>
            <ac:spMk id="8" creationId="{8168BCAE-2B28-59E4-07E5-FCFDABD2C45E}"/>
          </ac:spMkLst>
        </pc:spChg>
        <pc:spChg chg="add mod">
          <ac:chgData name="EZZINE, Hind" userId="S::ezzineh@who.int::edcab00f-6318-46e5-a4a9-188b01ee222f" providerId="AD" clId="Web-{38DC51D4-3FB0-C971-2F95-9A57A37A6BD3}" dt="2023-06-04T14:32:44.915" v="1131" actId="20577"/>
          <ac:spMkLst>
            <pc:docMk/>
            <pc:sldMk cId="1188199218" sldId="1818"/>
            <ac:spMk id="10" creationId="{063B302E-6968-C871-2306-A057348DC149}"/>
          </ac:spMkLst>
        </pc:spChg>
        <pc:spChg chg="add mod">
          <ac:chgData name="EZZINE, Hind" userId="S::ezzineh@who.int::edcab00f-6318-46e5-a4a9-188b01ee222f" providerId="AD" clId="Web-{38DC51D4-3FB0-C971-2F95-9A57A37A6BD3}" dt="2023-06-04T14:32:44.930" v="1132" actId="20577"/>
          <ac:spMkLst>
            <pc:docMk/>
            <pc:sldMk cId="1188199218" sldId="1818"/>
            <ac:spMk id="12" creationId="{347CF6BF-D2E7-17F8-68D1-EF4E408E3809}"/>
          </ac:spMkLst>
        </pc:spChg>
        <pc:spChg chg="add mod">
          <ac:chgData name="EZZINE, Hind" userId="S::ezzineh@who.int::edcab00f-6318-46e5-a4a9-188b01ee222f" providerId="AD" clId="Web-{38DC51D4-3FB0-C971-2F95-9A57A37A6BD3}" dt="2023-06-04T14:32:44.946" v="1133" actId="20577"/>
          <ac:spMkLst>
            <pc:docMk/>
            <pc:sldMk cId="1188199218" sldId="1818"/>
            <ac:spMk id="14" creationId="{774F4C78-FE5A-759E-188F-A15FDB092895}"/>
          </ac:spMkLst>
        </pc:spChg>
        <pc:spChg chg="add mod">
          <ac:chgData name="EZZINE, Hind" userId="S::ezzineh@who.int::edcab00f-6318-46e5-a4a9-188b01ee222f" providerId="AD" clId="Web-{38DC51D4-3FB0-C971-2F95-9A57A37A6BD3}" dt="2023-06-04T14:32:37.883" v="1127" actId="20577"/>
          <ac:spMkLst>
            <pc:docMk/>
            <pc:sldMk cId="1188199218" sldId="1818"/>
            <ac:spMk id="16" creationId="{81611878-50BE-61B6-F2CA-FF5868326277}"/>
          </ac:spMkLst>
        </pc:spChg>
        <pc:picChg chg="del">
          <ac:chgData name="EZZINE, Hind" userId="S::ezzineh@who.int::edcab00f-6318-46e5-a4a9-188b01ee222f" providerId="AD" clId="Web-{38DC51D4-3FB0-C971-2F95-9A57A37A6BD3}" dt="2023-06-04T14:19:35.297" v="953"/>
          <ac:picMkLst>
            <pc:docMk/>
            <pc:sldMk cId="1188199218" sldId="1818"/>
            <ac:picMk id="432" creationId="{00000000-0000-0000-0000-000000000000}"/>
          </ac:picMkLst>
        </pc:picChg>
      </pc:sldChg>
      <pc:sldChg chg="addSp delSp modSp add addAnim delAnim modNotes">
        <pc:chgData name="EZZINE, Hind" userId="S::ezzineh@who.int::edcab00f-6318-46e5-a4a9-188b01ee222f" providerId="AD" clId="Web-{38DC51D4-3FB0-C971-2F95-9A57A37A6BD3}" dt="2023-06-04T16:44:09.011" v="1485" actId="20577"/>
        <pc:sldMkLst>
          <pc:docMk/>
          <pc:sldMk cId="3152786234" sldId="1819"/>
        </pc:sldMkLst>
        <pc:spChg chg="mod">
          <ac:chgData name="EZZINE, Hind" userId="S::ezzineh@who.int::edcab00f-6318-46e5-a4a9-188b01ee222f" providerId="AD" clId="Web-{38DC51D4-3FB0-C971-2F95-9A57A37A6BD3}" dt="2023-06-04T16:43:15.619" v="1436" actId="20577"/>
          <ac:spMkLst>
            <pc:docMk/>
            <pc:sldMk cId="3152786234" sldId="1819"/>
            <ac:spMk id="2" creationId="{5313FF3D-5451-11E4-A5E7-7E93661239FF}"/>
          </ac:spMkLst>
        </pc:spChg>
        <pc:spChg chg="mod">
          <ac:chgData name="EZZINE, Hind" userId="S::ezzineh@who.int::edcab00f-6318-46e5-a4a9-188b01ee222f" providerId="AD" clId="Web-{38DC51D4-3FB0-C971-2F95-9A57A37A6BD3}" dt="2023-06-04T16:33:45.133" v="1282" actId="20577"/>
          <ac:spMkLst>
            <pc:docMk/>
            <pc:sldMk cId="3152786234" sldId="1819"/>
            <ac:spMk id="456" creationId="{00000000-0000-0000-0000-000000000000}"/>
          </ac:spMkLst>
        </pc:spChg>
        <pc:spChg chg="mod">
          <ac:chgData name="EZZINE, Hind" userId="S::ezzineh@who.int::edcab00f-6318-46e5-a4a9-188b01ee222f" providerId="AD" clId="Web-{38DC51D4-3FB0-C971-2F95-9A57A37A6BD3}" dt="2023-06-04T16:34:13.696" v="1287" actId="20577"/>
          <ac:spMkLst>
            <pc:docMk/>
            <pc:sldMk cId="3152786234" sldId="1819"/>
            <ac:spMk id="460" creationId="{00000000-0000-0000-0000-000000000000}"/>
          </ac:spMkLst>
        </pc:spChg>
        <pc:spChg chg="mod">
          <ac:chgData name="EZZINE, Hind" userId="S::ezzineh@who.int::edcab00f-6318-46e5-a4a9-188b01ee222f" providerId="AD" clId="Web-{38DC51D4-3FB0-C971-2F95-9A57A37A6BD3}" dt="2023-06-04T16:42:15.445" v="1418" actId="20577"/>
          <ac:spMkLst>
            <pc:docMk/>
            <pc:sldMk cId="3152786234" sldId="1819"/>
            <ac:spMk id="464" creationId="{00000000-0000-0000-0000-000000000000}"/>
          </ac:spMkLst>
        </pc:spChg>
        <pc:spChg chg="mod">
          <ac:chgData name="EZZINE, Hind" userId="S::ezzineh@who.int::edcab00f-6318-46e5-a4a9-188b01ee222f" providerId="AD" clId="Web-{38DC51D4-3FB0-C971-2F95-9A57A37A6BD3}" dt="2023-06-04T16:37:03.155" v="1325" actId="20577"/>
          <ac:spMkLst>
            <pc:docMk/>
            <pc:sldMk cId="3152786234" sldId="1819"/>
            <ac:spMk id="469" creationId="{00000000-0000-0000-0000-000000000000}"/>
          </ac:spMkLst>
        </pc:spChg>
        <pc:spChg chg="mod">
          <ac:chgData name="EZZINE, Hind" userId="S::ezzineh@who.int::edcab00f-6318-46e5-a4a9-188b01ee222f" providerId="AD" clId="Web-{38DC51D4-3FB0-C971-2F95-9A57A37A6BD3}" dt="2023-06-04T16:42:04.710" v="1406" actId="20577"/>
          <ac:spMkLst>
            <pc:docMk/>
            <pc:sldMk cId="3152786234" sldId="1819"/>
            <ac:spMk id="473" creationId="{00000000-0000-0000-0000-000000000000}"/>
          </ac:spMkLst>
        </pc:spChg>
        <pc:spChg chg="mod">
          <ac:chgData name="EZZINE, Hind" userId="S::ezzineh@who.int::edcab00f-6318-46e5-a4a9-188b01ee222f" providerId="AD" clId="Web-{38DC51D4-3FB0-C971-2F95-9A57A37A6BD3}" dt="2023-06-04T16:37:12.249" v="1327" actId="20577"/>
          <ac:spMkLst>
            <pc:docMk/>
            <pc:sldMk cId="3152786234" sldId="1819"/>
            <ac:spMk id="477" creationId="{00000000-0000-0000-0000-000000000000}"/>
          </ac:spMkLst>
        </pc:spChg>
        <pc:spChg chg="mod">
          <ac:chgData name="EZZINE, Hind" userId="S::ezzineh@who.int::edcab00f-6318-46e5-a4a9-188b01ee222f" providerId="AD" clId="Web-{38DC51D4-3FB0-C971-2F95-9A57A37A6BD3}" dt="2023-06-04T16:40:56.990" v="1380"/>
          <ac:spMkLst>
            <pc:docMk/>
            <pc:sldMk cId="3152786234" sldId="1819"/>
            <ac:spMk id="480" creationId="{00000000-0000-0000-0000-000000000000}"/>
          </ac:spMkLst>
        </pc:spChg>
        <pc:spChg chg="mod">
          <ac:chgData name="EZZINE, Hind" userId="S::ezzineh@who.int::edcab00f-6318-46e5-a4a9-188b01ee222f" providerId="AD" clId="Web-{38DC51D4-3FB0-C971-2F95-9A57A37A6BD3}" dt="2023-06-04T16:41:38.882" v="1384"/>
          <ac:spMkLst>
            <pc:docMk/>
            <pc:sldMk cId="3152786234" sldId="1819"/>
            <ac:spMk id="483" creationId="{00000000-0000-0000-0000-000000000000}"/>
          </ac:spMkLst>
        </pc:spChg>
        <pc:spChg chg="mod">
          <ac:chgData name="EZZINE, Hind" userId="S::ezzineh@who.int::edcab00f-6318-46e5-a4a9-188b01ee222f" providerId="AD" clId="Web-{38DC51D4-3FB0-C971-2F95-9A57A37A6BD3}" dt="2023-06-04T16:40:17.676" v="1376" actId="20577"/>
          <ac:spMkLst>
            <pc:docMk/>
            <pc:sldMk cId="3152786234" sldId="1819"/>
            <ac:spMk id="486" creationId="{00000000-0000-0000-0000-000000000000}"/>
          </ac:spMkLst>
        </pc:spChg>
        <pc:spChg chg="mod">
          <ac:chgData name="EZZINE, Hind" userId="S::ezzineh@who.int::edcab00f-6318-46e5-a4a9-188b01ee222f" providerId="AD" clId="Web-{38DC51D4-3FB0-C971-2F95-9A57A37A6BD3}" dt="2023-06-04T16:44:09.011" v="1485" actId="20577"/>
          <ac:spMkLst>
            <pc:docMk/>
            <pc:sldMk cId="3152786234" sldId="1819"/>
            <ac:spMk id="493" creationId="{00000000-0000-0000-0000-000000000000}"/>
          </ac:spMkLst>
        </pc:spChg>
        <pc:grpChg chg="add del">
          <ac:chgData name="EZZINE, Hind" userId="S::ezzineh@who.int::edcab00f-6318-46e5-a4a9-188b01ee222f" providerId="AD" clId="Web-{38DC51D4-3FB0-C971-2F95-9A57A37A6BD3}" dt="2023-06-04T16:36:11.841" v="1309"/>
          <ac:grpSpMkLst>
            <pc:docMk/>
            <pc:sldMk cId="3152786234" sldId="1819"/>
            <ac:grpSpMk id="478" creationId="{00000000-0000-0000-0000-000000000000}"/>
          </ac:grpSpMkLst>
        </pc:grpChg>
      </pc:sldChg>
      <pc:sldChg chg="modSp add">
        <pc:chgData name="EZZINE, Hind" userId="S::ezzineh@who.int::edcab00f-6318-46e5-a4a9-188b01ee222f" providerId="AD" clId="Web-{38DC51D4-3FB0-C971-2F95-9A57A37A6BD3}" dt="2023-06-04T14:44:24.495" v="1276" actId="20577"/>
        <pc:sldMkLst>
          <pc:docMk/>
          <pc:sldMk cId="2713537532" sldId="1820"/>
        </pc:sldMkLst>
        <pc:spChg chg="mod">
          <ac:chgData name="EZZINE, Hind" userId="S::ezzineh@who.int::edcab00f-6318-46e5-a4a9-188b01ee222f" providerId="AD" clId="Web-{38DC51D4-3FB0-C971-2F95-9A57A37A6BD3}" dt="2023-06-04T14:43:20.053" v="1253" actId="20577"/>
          <ac:spMkLst>
            <pc:docMk/>
            <pc:sldMk cId="2713537532" sldId="1820"/>
            <ac:spMk id="448" creationId="{00000000-0000-0000-0000-000000000000}"/>
          </ac:spMkLst>
        </pc:spChg>
        <pc:spChg chg="mod">
          <ac:chgData name="EZZINE, Hind" userId="S::ezzineh@who.int::edcab00f-6318-46e5-a4a9-188b01ee222f" providerId="AD" clId="Web-{38DC51D4-3FB0-C971-2F95-9A57A37A6BD3}" dt="2023-06-04T14:44:24.495" v="1276" actId="20577"/>
          <ac:spMkLst>
            <pc:docMk/>
            <pc:sldMk cId="2713537532" sldId="1820"/>
            <ac:spMk id="449" creationId="{00000000-0000-0000-0000-000000000000}"/>
          </ac:spMkLst>
        </pc:spChg>
      </pc:sldChg>
      <pc:sldChg chg="addSp delSp modSp add">
        <pc:chgData name="EZZINE, Hind" userId="S::ezzineh@who.int::edcab00f-6318-46e5-a4a9-188b01ee222f" providerId="AD" clId="Web-{38DC51D4-3FB0-C971-2F95-9A57A37A6BD3}" dt="2023-06-04T16:55:36.594" v="1668" actId="20577"/>
        <pc:sldMkLst>
          <pc:docMk/>
          <pc:sldMk cId="1488875011" sldId="1821"/>
        </pc:sldMkLst>
        <pc:spChg chg="mod">
          <ac:chgData name="EZZINE, Hind" userId="S::ezzineh@who.int::edcab00f-6318-46e5-a4a9-188b01ee222f" providerId="AD" clId="Web-{38DC51D4-3FB0-C971-2F95-9A57A37A6BD3}" dt="2023-06-04T16:52:40.745" v="1633" actId="1076"/>
          <ac:spMkLst>
            <pc:docMk/>
            <pc:sldMk cId="1488875011" sldId="1821"/>
            <ac:spMk id="2" creationId="{122C63C8-E794-AE9D-AB8B-FC91B85C7B40}"/>
          </ac:spMkLst>
        </pc:spChg>
        <pc:spChg chg="add mod">
          <ac:chgData name="EZZINE, Hind" userId="S::ezzineh@who.int::edcab00f-6318-46e5-a4a9-188b01ee222f" providerId="AD" clId="Web-{38DC51D4-3FB0-C971-2F95-9A57A37A6BD3}" dt="2023-06-04T16:55:36.594" v="1668" actId="20577"/>
          <ac:spMkLst>
            <pc:docMk/>
            <pc:sldMk cId="1488875011" sldId="1821"/>
            <ac:spMk id="3" creationId="{051065C5-B2DD-C47D-00C0-243FA9A2F602}"/>
          </ac:spMkLst>
        </pc:spChg>
        <pc:spChg chg="add del mod">
          <ac:chgData name="EZZINE, Hind" userId="S::ezzineh@who.int::edcab00f-6318-46e5-a4a9-188b01ee222f" providerId="AD" clId="Web-{38DC51D4-3FB0-C971-2F95-9A57A37A6BD3}" dt="2023-06-04T16:53:35.575" v="1642"/>
          <ac:spMkLst>
            <pc:docMk/>
            <pc:sldMk cId="1488875011" sldId="1821"/>
            <ac:spMk id="5" creationId="{B0C077FE-9C6F-6A9C-615A-702F54F90728}"/>
          </ac:spMkLst>
        </pc:spChg>
        <pc:spChg chg="del mod">
          <ac:chgData name="EZZINE, Hind" userId="S::ezzineh@who.int::edcab00f-6318-46e5-a4a9-188b01ee222f" providerId="AD" clId="Web-{38DC51D4-3FB0-C971-2F95-9A57A37A6BD3}" dt="2023-06-04T16:53:32.075" v="1641"/>
          <ac:spMkLst>
            <pc:docMk/>
            <pc:sldMk cId="1488875011" sldId="1821"/>
            <ac:spMk id="504" creationId="{00000000-0000-0000-0000-000000000000}"/>
          </ac:spMkLst>
        </pc:spChg>
      </pc:sldChg>
      <pc:sldChg chg="addSp delSp modSp add">
        <pc:chgData name="EZZINE, Hind" userId="S::ezzineh@who.int::edcab00f-6318-46e5-a4a9-188b01ee222f" providerId="AD" clId="Web-{38DC51D4-3FB0-C971-2F95-9A57A37A6BD3}" dt="2023-06-04T16:57:55.973" v="1687" actId="20577"/>
        <pc:sldMkLst>
          <pc:docMk/>
          <pc:sldMk cId="1705214675" sldId="1822"/>
        </pc:sldMkLst>
        <pc:spChg chg="mod">
          <ac:chgData name="EZZINE, Hind" userId="S::ezzineh@who.int::edcab00f-6318-46e5-a4a9-188b01ee222f" providerId="AD" clId="Web-{38DC51D4-3FB0-C971-2F95-9A57A37A6BD3}" dt="2023-06-04T16:52:10.322" v="1605" actId="20577"/>
          <ac:spMkLst>
            <pc:docMk/>
            <pc:sldMk cId="1705214675" sldId="1822"/>
            <ac:spMk id="2" creationId="{0C215B85-7B0F-9F5D-C803-899545450AC9}"/>
          </ac:spMkLst>
        </pc:spChg>
        <pc:spChg chg="add mod">
          <ac:chgData name="EZZINE, Hind" userId="S::ezzineh@who.int::edcab00f-6318-46e5-a4a9-188b01ee222f" providerId="AD" clId="Web-{38DC51D4-3FB0-C971-2F95-9A57A37A6BD3}" dt="2023-06-04T16:57:55.973" v="1687" actId="20577"/>
          <ac:spMkLst>
            <pc:docMk/>
            <pc:sldMk cId="1705214675" sldId="1822"/>
            <ac:spMk id="3" creationId="{4A7010F7-3922-E180-1DD0-560AADFC8C0B}"/>
          </ac:spMkLst>
        </pc:spChg>
        <pc:spChg chg="add del mod">
          <ac:chgData name="EZZINE, Hind" userId="S::ezzineh@who.int::edcab00f-6318-46e5-a4a9-188b01ee222f" providerId="AD" clId="Web-{38DC51D4-3FB0-C971-2F95-9A57A37A6BD3}" dt="2023-06-04T16:50:40.757" v="1563"/>
          <ac:spMkLst>
            <pc:docMk/>
            <pc:sldMk cId="1705214675" sldId="1822"/>
            <ac:spMk id="5" creationId="{82C5B300-B289-064C-677E-74B7F399DFFC}"/>
          </ac:spMkLst>
        </pc:spChg>
        <pc:spChg chg="del mod">
          <ac:chgData name="EZZINE, Hind" userId="S::ezzineh@who.int::edcab00f-6318-46e5-a4a9-188b01ee222f" providerId="AD" clId="Web-{38DC51D4-3FB0-C971-2F95-9A57A37A6BD3}" dt="2023-06-04T16:50:37.804" v="1562"/>
          <ac:spMkLst>
            <pc:docMk/>
            <pc:sldMk cId="1705214675" sldId="1822"/>
            <ac:spMk id="500" creationId="{00000000-0000-0000-0000-000000000000}"/>
          </ac:spMkLst>
        </pc:spChg>
      </pc:sldChg>
      <pc:sldChg chg="modSp add">
        <pc:chgData name="EZZINE, Hind" userId="S::ezzineh@who.int::edcab00f-6318-46e5-a4a9-188b01ee222f" providerId="AD" clId="Web-{38DC51D4-3FB0-C971-2F95-9A57A37A6BD3}" dt="2023-06-04T17:02:17.465" v="1760" actId="1076"/>
        <pc:sldMkLst>
          <pc:docMk/>
          <pc:sldMk cId="4013511880" sldId="1823"/>
        </pc:sldMkLst>
        <pc:spChg chg="mod">
          <ac:chgData name="EZZINE, Hind" userId="S::ezzineh@who.int::edcab00f-6318-46e5-a4a9-188b01ee222f" providerId="AD" clId="Web-{38DC51D4-3FB0-C971-2F95-9A57A37A6BD3}" dt="2023-06-04T17:00:35.541" v="1731" actId="14100"/>
          <ac:spMkLst>
            <pc:docMk/>
            <pc:sldMk cId="4013511880" sldId="1823"/>
            <ac:spMk id="512" creationId="{00000000-0000-0000-0000-000000000000}"/>
          </ac:spMkLst>
        </pc:spChg>
        <pc:spChg chg="mod">
          <ac:chgData name="EZZINE, Hind" userId="S::ezzineh@who.int::edcab00f-6318-46e5-a4a9-188b01ee222f" providerId="AD" clId="Web-{38DC51D4-3FB0-C971-2F95-9A57A37A6BD3}" dt="2023-06-04T17:02:17.465" v="1760" actId="1076"/>
          <ac:spMkLst>
            <pc:docMk/>
            <pc:sldMk cId="4013511880" sldId="1823"/>
            <ac:spMk id="513" creationId="{00000000-0000-0000-0000-000000000000}"/>
          </ac:spMkLst>
        </pc:spChg>
      </pc:sldChg>
      <pc:sldChg chg="addSp delSp modSp add">
        <pc:chgData name="EZZINE, Hind" userId="S::ezzineh@who.int::edcab00f-6318-46e5-a4a9-188b01ee222f" providerId="AD" clId="Web-{38DC51D4-3FB0-C971-2F95-9A57A37A6BD3}" dt="2023-06-04T16:58:52.850" v="1701" actId="20577"/>
        <pc:sldMkLst>
          <pc:docMk/>
          <pc:sldMk cId="1104331340" sldId="1824"/>
        </pc:sldMkLst>
        <pc:spChg chg="add mod">
          <ac:chgData name="EZZINE, Hind" userId="S::ezzineh@who.int::edcab00f-6318-46e5-a4a9-188b01ee222f" providerId="AD" clId="Web-{38DC51D4-3FB0-C971-2F95-9A57A37A6BD3}" dt="2023-06-04T16:57:23.316" v="1684" actId="20577"/>
          <ac:spMkLst>
            <pc:docMk/>
            <pc:sldMk cId="1104331340" sldId="1824"/>
            <ac:spMk id="2" creationId="{B57C18AF-41FA-6D85-6FA6-4B70FD89861B}"/>
          </ac:spMkLst>
        </pc:spChg>
        <pc:spChg chg="add del mod">
          <ac:chgData name="EZZINE, Hind" userId="S::ezzineh@who.int::edcab00f-6318-46e5-a4a9-188b01ee222f" providerId="AD" clId="Web-{38DC51D4-3FB0-C971-2F95-9A57A37A6BD3}" dt="2023-06-04T16:57:06.597" v="1681"/>
          <ac:spMkLst>
            <pc:docMk/>
            <pc:sldMk cId="1104331340" sldId="1824"/>
            <ac:spMk id="4" creationId="{C557D07F-A5D4-9E1A-BAE8-B9C5704BFD3F}"/>
          </ac:spMkLst>
        </pc:spChg>
        <pc:spChg chg="del mod">
          <ac:chgData name="EZZINE, Hind" userId="S::ezzineh@who.int::edcab00f-6318-46e5-a4a9-188b01ee222f" providerId="AD" clId="Web-{38DC51D4-3FB0-C971-2F95-9A57A37A6BD3}" dt="2023-06-04T16:57:02.347" v="1680"/>
          <ac:spMkLst>
            <pc:docMk/>
            <pc:sldMk cId="1104331340" sldId="1824"/>
            <ac:spMk id="507" creationId="{00000000-0000-0000-0000-000000000000}"/>
          </ac:spMkLst>
        </pc:spChg>
        <pc:spChg chg="mod">
          <ac:chgData name="EZZINE, Hind" userId="S::ezzineh@who.int::edcab00f-6318-46e5-a4a9-188b01ee222f" providerId="AD" clId="Web-{38DC51D4-3FB0-C971-2F95-9A57A37A6BD3}" dt="2023-06-04T16:58:52.850" v="1701" actId="20577"/>
          <ac:spMkLst>
            <pc:docMk/>
            <pc:sldMk cId="1104331340" sldId="1824"/>
            <ac:spMk id="508" creationId="{00000000-0000-0000-0000-000000000000}"/>
          </ac:spMkLst>
        </pc:spChg>
      </pc:sldChg>
      <pc:sldChg chg="addSp delSp modSp add modNotes">
        <pc:chgData name="EZZINE, Hind" userId="S::ezzineh@who.int::edcab00f-6318-46e5-a4a9-188b01ee222f" providerId="AD" clId="Web-{38DC51D4-3FB0-C971-2F95-9A57A37A6BD3}" dt="2023-06-04T17:05:22.377" v="1793"/>
        <pc:sldMkLst>
          <pc:docMk/>
          <pc:sldMk cId="116169590" sldId="1825"/>
        </pc:sldMkLst>
        <pc:spChg chg="mod">
          <ac:chgData name="EZZINE, Hind" userId="S::ezzineh@who.int::edcab00f-6318-46e5-a4a9-188b01ee222f" providerId="AD" clId="Web-{38DC51D4-3FB0-C971-2F95-9A57A37A6BD3}" dt="2023-06-04T17:04:48.704" v="1782" actId="1076"/>
          <ac:spMkLst>
            <pc:docMk/>
            <pc:sldMk cId="116169590" sldId="1825"/>
            <ac:spMk id="2" creationId="{33894EC6-FBAF-2DEE-B57D-86C32123E07C}"/>
          </ac:spMkLst>
        </pc:spChg>
        <pc:spChg chg="add mod">
          <ac:chgData name="EZZINE, Hind" userId="S::ezzineh@who.int::edcab00f-6318-46e5-a4a9-188b01ee222f" providerId="AD" clId="Web-{38DC51D4-3FB0-C971-2F95-9A57A37A6BD3}" dt="2023-06-04T17:03:56.922" v="1767" actId="1076"/>
          <ac:spMkLst>
            <pc:docMk/>
            <pc:sldMk cId="116169590" sldId="1825"/>
            <ac:spMk id="3" creationId="{F23B4C8C-52D7-81F5-51C7-C03E0803128C}"/>
          </ac:spMkLst>
        </pc:spChg>
        <pc:grpChg chg="del">
          <ac:chgData name="EZZINE, Hind" userId="S::ezzineh@who.int::edcab00f-6318-46e5-a4a9-188b01ee222f" providerId="AD" clId="Web-{38DC51D4-3FB0-C971-2F95-9A57A37A6BD3}" dt="2023-06-04T17:03:48.937" v="1765"/>
          <ac:grpSpMkLst>
            <pc:docMk/>
            <pc:sldMk cId="116169590" sldId="1825"/>
            <ac:grpSpMk id="527" creationId="{00000000-0000-0000-0000-000000000000}"/>
          </ac:grpSpMkLst>
        </pc:grpChg>
      </pc:sldChg>
      <pc:sldChg chg="addSp delSp modSp add">
        <pc:chgData name="EZZINE, Hind" userId="S::ezzineh@who.int::edcab00f-6318-46e5-a4a9-188b01ee222f" providerId="AD" clId="Web-{38DC51D4-3FB0-C971-2F95-9A57A37A6BD3}" dt="2023-06-04T17:11:07.106" v="1870" actId="20577"/>
        <pc:sldMkLst>
          <pc:docMk/>
          <pc:sldMk cId="4257776630" sldId="1826"/>
        </pc:sldMkLst>
        <pc:spChg chg="mod">
          <ac:chgData name="EZZINE, Hind" userId="S::ezzineh@who.int::edcab00f-6318-46e5-a4a9-188b01ee222f" providerId="AD" clId="Web-{38DC51D4-3FB0-C971-2F95-9A57A37A6BD3}" dt="2023-06-04T17:11:07.106" v="1870" actId="20577"/>
          <ac:spMkLst>
            <pc:docMk/>
            <pc:sldMk cId="4257776630" sldId="1826"/>
            <ac:spMk id="2" creationId="{A003545C-94D7-028B-F20D-647851987AEA}"/>
          </ac:spMkLst>
        </pc:spChg>
        <pc:spChg chg="add mod">
          <ac:chgData name="EZZINE, Hind" userId="S::ezzineh@who.int::edcab00f-6318-46e5-a4a9-188b01ee222f" providerId="AD" clId="Web-{38DC51D4-3FB0-C971-2F95-9A57A37A6BD3}" dt="2023-06-04T17:10:33.902" v="1856" actId="20577"/>
          <ac:spMkLst>
            <pc:docMk/>
            <pc:sldMk cId="4257776630" sldId="1826"/>
            <ac:spMk id="3" creationId="{C63F9C4B-54BA-7C2C-AFD7-BB1A43007297}"/>
          </ac:spMkLst>
        </pc:spChg>
        <pc:spChg chg="add del mod">
          <ac:chgData name="EZZINE, Hind" userId="S::ezzineh@who.int::edcab00f-6318-46e5-a4a9-188b01ee222f" providerId="AD" clId="Web-{38DC51D4-3FB0-C971-2F95-9A57A37A6BD3}" dt="2023-06-04T17:09:57.307" v="1845"/>
          <ac:spMkLst>
            <pc:docMk/>
            <pc:sldMk cId="4257776630" sldId="1826"/>
            <ac:spMk id="5" creationId="{B053CD6A-B876-10E3-1294-DCEF41CB5B7B}"/>
          </ac:spMkLst>
        </pc:spChg>
        <pc:spChg chg="del mod">
          <ac:chgData name="EZZINE, Hind" userId="S::ezzineh@who.int::edcab00f-6318-46e5-a4a9-188b01ee222f" providerId="AD" clId="Web-{38DC51D4-3FB0-C971-2F95-9A57A37A6BD3}" dt="2023-06-04T17:09:52.682" v="1844"/>
          <ac:spMkLst>
            <pc:docMk/>
            <pc:sldMk cId="4257776630" sldId="1826"/>
            <ac:spMk id="517" creationId="{00000000-0000-0000-0000-000000000000}"/>
          </ac:spMkLst>
        </pc:spChg>
        <pc:spChg chg="mod">
          <ac:chgData name="EZZINE, Hind" userId="S::ezzineh@who.int::edcab00f-6318-46e5-a4a9-188b01ee222f" providerId="AD" clId="Web-{38DC51D4-3FB0-C971-2F95-9A57A37A6BD3}" dt="2023-06-04T17:07:51.601" v="1814" actId="14100"/>
          <ac:spMkLst>
            <pc:docMk/>
            <pc:sldMk cId="4257776630" sldId="1826"/>
            <ac:spMk id="518" creationId="{00000000-0000-0000-0000-000000000000}"/>
          </ac:spMkLst>
        </pc:spChg>
        <pc:spChg chg="mod">
          <ac:chgData name="EZZINE, Hind" userId="S::ezzineh@who.int::edcab00f-6318-46e5-a4a9-188b01ee222f" providerId="AD" clId="Web-{38DC51D4-3FB0-C971-2F95-9A57A37A6BD3}" dt="2023-06-04T17:07:43.819" v="1813" actId="14100"/>
          <ac:spMkLst>
            <pc:docMk/>
            <pc:sldMk cId="4257776630" sldId="1826"/>
            <ac:spMk id="519" creationId="{00000000-0000-0000-0000-000000000000}"/>
          </ac:spMkLst>
        </pc:spChg>
        <pc:grpChg chg="add del mod">
          <ac:chgData name="EZZINE, Hind" userId="S::ezzineh@who.int::edcab00f-6318-46e5-a4a9-188b01ee222f" providerId="AD" clId="Web-{38DC51D4-3FB0-C971-2F95-9A57A37A6BD3}" dt="2023-06-04T17:10:14.855" v="1850" actId="1076"/>
          <ac:grpSpMkLst>
            <pc:docMk/>
            <pc:sldMk cId="4257776630" sldId="1826"/>
            <ac:grpSpMk id="520" creationId="{00000000-0000-0000-0000-000000000000}"/>
          </ac:grpSpMkLst>
        </pc:grpChg>
      </pc:sldChg>
      <pc:sldChg chg="addSp delSp modSp add">
        <pc:chgData name="EZZINE, Hind" userId="S::ezzineh@who.int::edcab00f-6318-46e5-a4a9-188b01ee222f" providerId="AD" clId="Web-{38DC51D4-3FB0-C971-2F95-9A57A37A6BD3}" dt="2023-06-04T17:24:32.490" v="2146" actId="20577"/>
        <pc:sldMkLst>
          <pc:docMk/>
          <pc:sldMk cId="2916860602" sldId="1827"/>
        </pc:sldMkLst>
        <pc:spChg chg="del">
          <ac:chgData name="EZZINE, Hind" userId="S::ezzineh@who.int::edcab00f-6318-46e5-a4a9-188b01ee222f" providerId="AD" clId="Web-{38DC51D4-3FB0-C971-2F95-9A57A37A6BD3}" dt="2023-06-04T17:20:00.138" v="2070"/>
          <ac:spMkLst>
            <pc:docMk/>
            <pc:sldMk cId="2916860602" sldId="1827"/>
            <ac:spMk id="2" creationId="{A25714C2-BB2A-778C-B1B4-5E5ECD03D1B7}"/>
          </ac:spMkLst>
        </pc:spChg>
        <pc:spChg chg="add">
          <ac:chgData name="EZZINE, Hind" userId="S::ezzineh@who.int::edcab00f-6318-46e5-a4a9-188b01ee222f" providerId="AD" clId="Web-{38DC51D4-3FB0-C971-2F95-9A57A37A6BD3}" dt="2023-06-04T17:20:01.044" v="2071"/>
          <ac:spMkLst>
            <pc:docMk/>
            <pc:sldMk cId="2916860602" sldId="1827"/>
            <ac:spMk id="4" creationId="{B0F46D09-75A4-EE63-00B8-7453AADEA615}"/>
          </ac:spMkLst>
        </pc:spChg>
        <pc:spChg chg="add mod">
          <ac:chgData name="EZZINE, Hind" userId="S::ezzineh@who.int::edcab00f-6318-46e5-a4a9-188b01ee222f" providerId="AD" clId="Web-{38DC51D4-3FB0-C971-2F95-9A57A37A6BD3}" dt="2023-06-04T17:22:11.985" v="2119" actId="20577"/>
          <ac:spMkLst>
            <pc:docMk/>
            <pc:sldMk cId="2916860602" sldId="1827"/>
            <ac:spMk id="5" creationId="{D31CC4F7-E356-6383-C11D-E6A4D31EFF95}"/>
          </ac:spMkLst>
        </pc:spChg>
        <pc:spChg chg="add mod">
          <ac:chgData name="EZZINE, Hind" userId="S::ezzineh@who.int::edcab00f-6318-46e5-a4a9-188b01ee222f" providerId="AD" clId="Web-{38DC51D4-3FB0-C971-2F95-9A57A37A6BD3}" dt="2023-06-04T17:24:05.551" v="2138" actId="20577"/>
          <ac:spMkLst>
            <pc:docMk/>
            <pc:sldMk cId="2916860602" sldId="1827"/>
            <ac:spMk id="6" creationId="{05952942-8C57-EDD0-7BBA-4DC5BA0D2E8C}"/>
          </ac:spMkLst>
        </pc:spChg>
        <pc:spChg chg="add mod">
          <ac:chgData name="EZZINE, Hind" userId="S::ezzineh@who.int::edcab00f-6318-46e5-a4a9-188b01ee222f" providerId="AD" clId="Web-{38DC51D4-3FB0-C971-2F95-9A57A37A6BD3}" dt="2023-06-04T17:24:20.708" v="2141" actId="20577"/>
          <ac:spMkLst>
            <pc:docMk/>
            <pc:sldMk cId="2916860602" sldId="1827"/>
            <ac:spMk id="7" creationId="{B7B8C0D8-6234-CCCE-29A0-536CF60115D7}"/>
          </ac:spMkLst>
        </pc:spChg>
        <pc:spChg chg="add mod">
          <ac:chgData name="EZZINE, Hind" userId="S::ezzineh@who.int::edcab00f-6318-46e5-a4a9-188b01ee222f" providerId="AD" clId="Web-{38DC51D4-3FB0-C971-2F95-9A57A37A6BD3}" dt="2023-06-04T17:24:26.521" v="2144" actId="20577"/>
          <ac:spMkLst>
            <pc:docMk/>
            <pc:sldMk cId="2916860602" sldId="1827"/>
            <ac:spMk id="8" creationId="{45208E77-AE26-FD0C-94CE-0CBB4286B736}"/>
          </ac:spMkLst>
        </pc:spChg>
        <pc:spChg chg="add mod">
          <ac:chgData name="EZZINE, Hind" userId="S::ezzineh@who.int::edcab00f-6318-46e5-a4a9-188b01ee222f" providerId="AD" clId="Web-{38DC51D4-3FB0-C971-2F95-9A57A37A6BD3}" dt="2023-06-04T17:24:32.490" v="2146" actId="20577"/>
          <ac:spMkLst>
            <pc:docMk/>
            <pc:sldMk cId="2916860602" sldId="1827"/>
            <ac:spMk id="9" creationId="{E1885EF9-94A7-0BA8-8518-73D5166B7353}"/>
          </ac:spMkLst>
        </pc:spChg>
        <pc:spChg chg="mod">
          <ac:chgData name="EZZINE, Hind" userId="S::ezzineh@who.int::edcab00f-6318-46e5-a4a9-188b01ee222f" providerId="AD" clId="Web-{38DC51D4-3FB0-C971-2F95-9A57A37A6BD3}" dt="2023-06-04T17:20:30.623" v="2081" actId="20577"/>
          <ac:spMkLst>
            <pc:docMk/>
            <pc:sldMk cId="2916860602" sldId="1827"/>
            <ac:spMk id="560" creationId="{00000000-0000-0000-0000-000000000000}"/>
          </ac:spMkLst>
        </pc:spChg>
        <pc:grpChg chg="add del">
          <ac:chgData name="EZZINE, Hind" userId="S::ezzineh@who.int::edcab00f-6318-46e5-a4a9-188b01ee222f" providerId="AD" clId="Web-{38DC51D4-3FB0-C971-2F95-9A57A37A6BD3}" dt="2023-06-04T17:21:20.468" v="2101"/>
          <ac:grpSpMkLst>
            <pc:docMk/>
            <pc:sldMk cId="2916860602" sldId="1827"/>
            <ac:grpSpMk id="564" creationId="{00000000-0000-0000-0000-000000000000}"/>
          </ac:grpSpMkLst>
        </pc:grpChg>
        <pc:grpChg chg="add del">
          <ac:chgData name="EZZINE, Hind" userId="S::ezzineh@who.int::edcab00f-6318-46e5-a4a9-188b01ee222f" providerId="AD" clId="Web-{38DC51D4-3FB0-C971-2F95-9A57A37A6BD3}" dt="2023-06-04T17:21:20.468" v="2100"/>
          <ac:grpSpMkLst>
            <pc:docMk/>
            <pc:sldMk cId="2916860602" sldId="1827"/>
            <ac:grpSpMk id="567" creationId="{00000000-0000-0000-0000-000000000000}"/>
          </ac:grpSpMkLst>
        </pc:grpChg>
        <pc:grpChg chg="add del">
          <ac:chgData name="EZZINE, Hind" userId="S::ezzineh@who.int::edcab00f-6318-46e5-a4a9-188b01ee222f" providerId="AD" clId="Web-{38DC51D4-3FB0-C971-2F95-9A57A37A6BD3}" dt="2023-06-04T17:21:20.468" v="2099"/>
          <ac:grpSpMkLst>
            <pc:docMk/>
            <pc:sldMk cId="2916860602" sldId="1827"/>
            <ac:grpSpMk id="570" creationId="{00000000-0000-0000-0000-000000000000}"/>
          </ac:grpSpMkLst>
        </pc:grpChg>
        <pc:grpChg chg="add del">
          <ac:chgData name="EZZINE, Hind" userId="S::ezzineh@who.int::edcab00f-6318-46e5-a4a9-188b01ee222f" providerId="AD" clId="Web-{38DC51D4-3FB0-C971-2F95-9A57A37A6BD3}" dt="2023-06-04T17:21:20.468" v="2098"/>
          <ac:grpSpMkLst>
            <pc:docMk/>
            <pc:sldMk cId="2916860602" sldId="1827"/>
            <ac:grpSpMk id="573" creationId="{00000000-0000-0000-0000-000000000000}"/>
          </ac:grpSpMkLst>
        </pc:grpChg>
        <pc:grpChg chg="add del">
          <ac:chgData name="EZZINE, Hind" userId="S::ezzineh@who.int::edcab00f-6318-46e5-a4a9-188b01ee222f" providerId="AD" clId="Web-{38DC51D4-3FB0-C971-2F95-9A57A37A6BD3}" dt="2023-06-04T17:21:20.468" v="2097"/>
          <ac:grpSpMkLst>
            <pc:docMk/>
            <pc:sldMk cId="2916860602" sldId="1827"/>
            <ac:grpSpMk id="576" creationId="{00000000-0000-0000-0000-000000000000}"/>
          </ac:grpSpMkLst>
        </pc:grpChg>
      </pc:sldChg>
      <pc:sldChg chg="modSp add">
        <pc:chgData name="EZZINE, Hind" userId="S::ezzineh@who.int::edcab00f-6318-46e5-a4a9-188b01ee222f" providerId="AD" clId="Web-{38DC51D4-3FB0-C971-2F95-9A57A37A6BD3}" dt="2023-06-04T17:19:24.668" v="2068" actId="20577"/>
        <pc:sldMkLst>
          <pc:docMk/>
          <pc:sldMk cId="2588236412" sldId="1828"/>
        </pc:sldMkLst>
        <pc:spChg chg="mod">
          <ac:chgData name="EZZINE, Hind" userId="S::ezzineh@who.int::edcab00f-6318-46e5-a4a9-188b01ee222f" providerId="AD" clId="Web-{38DC51D4-3FB0-C971-2F95-9A57A37A6BD3}" dt="2023-06-04T17:19:13.621" v="2067" actId="20577"/>
          <ac:spMkLst>
            <pc:docMk/>
            <pc:sldMk cId="2588236412" sldId="1828"/>
            <ac:spMk id="2" creationId="{D89AE026-94C7-E97D-FA25-D818B1261269}"/>
          </ac:spMkLst>
        </pc:spChg>
        <pc:spChg chg="mod">
          <ac:chgData name="EZZINE, Hind" userId="S::ezzineh@who.int::edcab00f-6318-46e5-a4a9-188b01ee222f" providerId="AD" clId="Web-{38DC51D4-3FB0-C971-2F95-9A57A37A6BD3}" dt="2023-06-04T17:19:24.668" v="2068" actId="20577"/>
          <ac:spMkLst>
            <pc:docMk/>
            <pc:sldMk cId="2588236412" sldId="1828"/>
            <ac:spMk id="537" creationId="{00000000-0000-0000-0000-000000000000}"/>
          </ac:spMkLst>
        </pc:spChg>
        <pc:spChg chg="mod">
          <ac:chgData name="EZZINE, Hind" userId="S::ezzineh@who.int::edcab00f-6318-46e5-a4a9-188b01ee222f" providerId="AD" clId="Web-{38DC51D4-3FB0-C971-2F95-9A57A37A6BD3}" dt="2023-06-04T17:17:21.024" v="1984"/>
          <ac:spMkLst>
            <pc:docMk/>
            <pc:sldMk cId="2588236412" sldId="1828"/>
            <ac:spMk id="539" creationId="{00000000-0000-0000-0000-000000000000}"/>
          </ac:spMkLst>
        </pc:spChg>
        <pc:spChg chg="mod">
          <ac:chgData name="EZZINE, Hind" userId="S::ezzineh@who.int::edcab00f-6318-46e5-a4a9-188b01ee222f" providerId="AD" clId="Web-{38DC51D4-3FB0-C971-2F95-9A57A37A6BD3}" dt="2023-06-04T17:16:32.257" v="1944" actId="20577"/>
          <ac:spMkLst>
            <pc:docMk/>
            <pc:sldMk cId="2588236412" sldId="1828"/>
            <ac:spMk id="541" creationId="{00000000-0000-0000-0000-000000000000}"/>
          </ac:spMkLst>
        </pc:spChg>
        <pc:spChg chg="mod">
          <ac:chgData name="EZZINE, Hind" userId="S::ezzineh@who.int::edcab00f-6318-46e5-a4a9-188b01ee222f" providerId="AD" clId="Web-{38DC51D4-3FB0-C971-2F95-9A57A37A6BD3}" dt="2023-06-04T17:16:39.601" v="1951"/>
          <ac:spMkLst>
            <pc:docMk/>
            <pc:sldMk cId="2588236412" sldId="1828"/>
            <ac:spMk id="542" creationId="{00000000-0000-0000-0000-000000000000}"/>
          </ac:spMkLst>
        </pc:spChg>
        <pc:spChg chg="mod">
          <ac:chgData name="EZZINE, Hind" userId="S::ezzineh@who.int::edcab00f-6318-46e5-a4a9-188b01ee222f" providerId="AD" clId="Web-{38DC51D4-3FB0-C971-2F95-9A57A37A6BD3}" dt="2023-06-04T17:16:32.116" v="1936" actId="20577"/>
          <ac:spMkLst>
            <pc:docMk/>
            <pc:sldMk cId="2588236412" sldId="1828"/>
            <ac:spMk id="544" creationId="{00000000-0000-0000-0000-000000000000}"/>
          </ac:spMkLst>
        </pc:spChg>
        <pc:spChg chg="mod">
          <ac:chgData name="EZZINE, Hind" userId="S::ezzineh@who.int::edcab00f-6318-46e5-a4a9-188b01ee222f" providerId="AD" clId="Web-{38DC51D4-3FB0-C971-2F95-9A57A37A6BD3}" dt="2023-06-04T17:16:39.507" v="1946"/>
          <ac:spMkLst>
            <pc:docMk/>
            <pc:sldMk cId="2588236412" sldId="1828"/>
            <ac:spMk id="545" creationId="{00000000-0000-0000-0000-000000000000}"/>
          </ac:spMkLst>
        </pc:spChg>
        <pc:spChg chg="mod">
          <ac:chgData name="EZZINE, Hind" userId="S::ezzineh@who.int::edcab00f-6318-46e5-a4a9-188b01ee222f" providerId="AD" clId="Web-{38DC51D4-3FB0-C971-2F95-9A57A37A6BD3}" dt="2023-06-04T17:16:32.147" v="1938" actId="20577"/>
          <ac:spMkLst>
            <pc:docMk/>
            <pc:sldMk cId="2588236412" sldId="1828"/>
            <ac:spMk id="547" creationId="{00000000-0000-0000-0000-000000000000}"/>
          </ac:spMkLst>
        </pc:spChg>
        <pc:spChg chg="mod">
          <ac:chgData name="EZZINE, Hind" userId="S::ezzineh@who.int::edcab00f-6318-46e5-a4a9-188b01ee222f" providerId="AD" clId="Web-{38DC51D4-3FB0-C971-2F95-9A57A37A6BD3}" dt="2023-06-04T17:16:39.522" v="1947"/>
          <ac:spMkLst>
            <pc:docMk/>
            <pc:sldMk cId="2588236412" sldId="1828"/>
            <ac:spMk id="548" creationId="{00000000-0000-0000-0000-000000000000}"/>
          </ac:spMkLst>
        </pc:spChg>
        <pc:spChg chg="mod">
          <ac:chgData name="EZZINE, Hind" userId="S::ezzineh@who.int::edcab00f-6318-46e5-a4a9-188b01ee222f" providerId="AD" clId="Web-{38DC51D4-3FB0-C971-2F95-9A57A37A6BD3}" dt="2023-06-04T17:16:32.178" v="1940" actId="20577"/>
          <ac:spMkLst>
            <pc:docMk/>
            <pc:sldMk cId="2588236412" sldId="1828"/>
            <ac:spMk id="550" creationId="{00000000-0000-0000-0000-000000000000}"/>
          </ac:spMkLst>
        </pc:spChg>
        <pc:spChg chg="mod">
          <ac:chgData name="EZZINE, Hind" userId="S::ezzineh@who.int::edcab00f-6318-46e5-a4a9-188b01ee222f" providerId="AD" clId="Web-{38DC51D4-3FB0-C971-2F95-9A57A37A6BD3}" dt="2023-06-04T17:16:39.538" v="1948"/>
          <ac:spMkLst>
            <pc:docMk/>
            <pc:sldMk cId="2588236412" sldId="1828"/>
            <ac:spMk id="551" creationId="{00000000-0000-0000-0000-000000000000}"/>
          </ac:spMkLst>
        </pc:spChg>
        <pc:spChg chg="mod">
          <ac:chgData name="EZZINE, Hind" userId="S::ezzineh@who.int::edcab00f-6318-46e5-a4a9-188b01ee222f" providerId="AD" clId="Web-{38DC51D4-3FB0-C971-2F95-9A57A37A6BD3}" dt="2023-06-04T17:16:39.554" v="1949"/>
          <ac:spMkLst>
            <pc:docMk/>
            <pc:sldMk cId="2588236412" sldId="1828"/>
            <ac:spMk id="553" creationId="{00000000-0000-0000-0000-000000000000}"/>
          </ac:spMkLst>
        </pc:spChg>
        <pc:spChg chg="mod">
          <ac:chgData name="EZZINE, Hind" userId="S::ezzineh@who.int::edcab00f-6318-46e5-a4a9-188b01ee222f" providerId="AD" clId="Web-{38DC51D4-3FB0-C971-2F95-9A57A37A6BD3}" dt="2023-06-04T17:16:39.585" v="1950"/>
          <ac:spMkLst>
            <pc:docMk/>
            <pc:sldMk cId="2588236412" sldId="1828"/>
            <ac:spMk id="554" creationId="{00000000-0000-0000-0000-000000000000}"/>
          </ac:spMkLst>
        </pc:spChg>
      </pc:sldChg>
      <pc:sldChg chg="addSp delSp modSp add">
        <pc:chgData name="EZZINE, Hind" userId="S::ezzineh@who.int::edcab00f-6318-46e5-a4a9-188b01ee222f" providerId="AD" clId="Web-{38DC51D4-3FB0-C971-2F95-9A57A37A6BD3}" dt="2023-06-04T17:14:22.315" v="1918" actId="14100"/>
        <pc:sldMkLst>
          <pc:docMk/>
          <pc:sldMk cId="1030657377" sldId="1829"/>
        </pc:sldMkLst>
        <pc:spChg chg="del">
          <ac:chgData name="EZZINE, Hind" userId="S::ezzineh@who.int::edcab00f-6318-46e5-a4a9-188b01ee222f" providerId="AD" clId="Web-{38DC51D4-3FB0-C971-2F95-9A57A37A6BD3}" dt="2023-06-04T17:14:03.440" v="1911"/>
          <ac:spMkLst>
            <pc:docMk/>
            <pc:sldMk cId="1030657377" sldId="1829"/>
            <ac:spMk id="2" creationId="{93EC72FA-6E99-2EB3-BFAA-DEE0F49979BE}"/>
          </ac:spMkLst>
        </pc:spChg>
        <pc:spChg chg="mod">
          <ac:chgData name="EZZINE, Hind" userId="S::ezzineh@who.int::edcab00f-6318-46e5-a4a9-188b01ee222f" providerId="AD" clId="Web-{38DC51D4-3FB0-C971-2F95-9A57A37A6BD3}" dt="2023-06-04T17:13:31.798" v="1901" actId="20577"/>
          <ac:spMkLst>
            <pc:docMk/>
            <pc:sldMk cId="1030657377" sldId="1829"/>
            <ac:spMk id="3" creationId="{93A8A3F9-8417-7285-FD1A-ACD1B1ABAC57}"/>
          </ac:spMkLst>
        </pc:spChg>
        <pc:spChg chg="add del mod">
          <ac:chgData name="EZZINE, Hind" userId="S::ezzineh@who.int::edcab00f-6318-46e5-a4a9-188b01ee222f" providerId="AD" clId="Web-{38DC51D4-3FB0-C971-2F95-9A57A37A6BD3}" dt="2023-06-04T17:14:01.518" v="1910"/>
          <ac:spMkLst>
            <pc:docMk/>
            <pc:sldMk cId="1030657377" sldId="1829"/>
            <ac:spMk id="5" creationId="{BB0176BA-8A27-D13B-30BF-0F1F4C0C8406}"/>
          </ac:spMkLst>
        </pc:spChg>
        <pc:spChg chg="add mod">
          <ac:chgData name="EZZINE, Hind" userId="S::ezzineh@who.int::edcab00f-6318-46e5-a4a9-188b01ee222f" providerId="AD" clId="Web-{38DC51D4-3FB0-C971-2F95-9A57A37A6BD3}" dt="2023-06-04T17:14:22.315" v="1918" actId="14100"/>
          <ac:spMkLst>
            <pc:docMk/>
            <pc:sldMk cId="1030657377" sldId="1829"/>
            <ac:spMk id="6" creationId="{B5367256-10FE-2AE3-61BC-9BD7713504FE}"/>
          </ac:spMkLst>
        </pc:spChg>
        <pc:spChg chg="del">
          <ac:chgData name="EZZINE, Hind" userId="S::ezzineh@who.int::edcab00f-6318-46e5-a4a9-188b01ee222f" providerId="AD" clId="Web-{38DC51D4-3FB0-C971-2F95-9A57A37A6BD3}" dt="2023-06-04T17:13:57.330" v="1908"/>
          <ac:spMkLst>
            <pc:docMk/>
            <pc:sldMk cId="1030657377" sldId="1829"/>
            <ac:spMk id="532" creationId="{00000000-0000-0000-0000-000000000000}"/>
          </ac:spMkLst>
        </pc:spChg>
      </pc:sldChg>
      <pc:sldChg chg="addSp delSp modSp add addAnim delAnim">
        <pc:chgData name="EZZINE, Hind" userId="S::ezzineh@who.int::edcab00f-6318-46e5-a4a9-188b01ee222f" providerId="AD" clId="Web-{38DC51D4-3FB0-C971-2F95-9A57A37A6BD3}" dt="2023-06-04T17:47:25.156" v="2370"/>
        <pc:sldMkLst>
          <pc:docMk/>
          <pc:sldMk cId="1717284132" sldId="1830"/>
        </pc:sldMkLst>
        <pc:spChg chg="mod">
          <ac:chgData name="EZZINE, Hind" userId="S::ezzineh@who.int::edcab00f-6318-46e5-a4a9-188b01ee222f" providerId="AD" clId="Web-{38DC51D4-3FB0-C971-2F95-9A57A37A6BD3}" dt="2023-06-04T17:32:51.176" v="2242" actId="20577"/>
          <ac:spMkLst>
            <pc:docMk/>
            <pc:sldMk cId="1717284132" sldId="1830"/>
            <ac:spMk id="584" creationId="{00000000-0000-0000-0000-000000000000}"/>
          </ac:spMkLst>
        </pc:spChg>
        <pc:spChg chg="mod">
          <ac:chgData name="EZZINE, Hind" userId="S::ezzineh@who.int::edcab00f-6318-46e5-a4a9-188b01ee222f" providerId="AD" clId="Web-{38DC51D4-3FB0-C971-2F95-9A57A37A6BD3}" dt="2023-06-04T17:39:15.610" v="2273"/>
          <ac:spMkLst>
            <pc:docMk/>
            <pc:sldMk cId="1717284132" sldId="1830"/>
            <ac:spMk id="585" creationId="{00000000-0000-0000-0000-000000000000}"/>
          </ac:spMkLst>
        </pc:spChg>
        <pc:spChg chg="mod">
          <ac:chgData name="EZZINE, Hind" userId="S::ezzineh@who.int::edcab00f-6318-46e5-a4a9-188b01ee222f" providerId="AD" clId="Web-{38DC51D4-3FB0-C971-2F95-9A57A37A6BD3}" dt="2023-06-04T17:44:20.088" v="2347" actId="20577"/>
          <ac:spMkLst>
            <pc:docMk/>
            <pc:sldMk cId="1717284132" sldId="1830"/>
            <ac:spMk id="586" creationId="{00000000-0000-0000-0000-000000000000}"/>
          </ac:spMkLst>
        </pc:spChg>
        <pc:spChg chg="mod">
          <ac:chgData name="EZZINE, Hind" userId="S::ezzineh@who.int::edcab00f-6318-46e5-a4a9-188b01ee222f" providerId="AD" clId="Web-{38DC51D4-3FB0-C971-2F95-9A57A37A6BD3}" dt="2023-06-04T17:39:15.672" v="2275"/>
          <ac:spMkLst>
            <pc:docMk/>
            <pc:sldMk cId="1717284132" sldId="1830"/>
            <ac:spMk id="588" creationId="{00000000-0000-0000-0000-000000000000}"/>
          </ac:spMkLst>
        </pc:spChg>
        <pc:spChg chg="mod">
          <ac:chgData name="EZZINE, Hind" userId="S::ezzineh@who.int::edcab00f-6318-46e5-a4a9-188b01ee222f" providerId="AD" clId="Web-{38DC51D4-3FB0-C971-2F95-9A57A37A6BD3}" dt="2023-06-04T17:42:01.896" v="2319" actId="14100"/>
          <ac:spMkLst>
            <pc:docMk/>
            <pc:sldMk cId="1717284132" sldId="1830"/>
            <ac:spMk id="589" creationId="{00000000-0000-0000-0000-000000000000}"/>
          </ac:spMkLst>
        </pc:spChg>
        <pc:spChg chg="mod">
          <ac:chgData name="EZZINE, Hind" userId="S::ezzineh@who.int::edcab00f-6318-46e5-a4a9-188b01ee222f" providerId="AD" clId="Web-{38DC51D4-3FB0-C971-2F95-9A57A37A6BD3}" dt="2023-06-04T17:39:15.750" v="2277"/>
          <ac:spMkLst>
            <pc:docMk/>
            <pc:sldMk cId="1717284132" sldId="1830"/>
            <ac:spMk id="591" creationId="{00000000-0000-0000-0000-000000000000}"/>
          </ac:spMkLst>
        </pc:spChg>
        <pc:spChg chg="mod">
          <ac:chgData name="EZZINE, Hind" userId="S::ezzineh@who.int::edcab00f-6318-46e5-a4a9-188b01ee222f" providerId="AD" clId="Web-{38DC51D4-3FB0-C971-2F95-9A57A37A6BD3}" dt="2023-06-04T17:47:13.655" v="2369" actId="20577"/>
          <ac:spMkLst>
            <pc:docMk/>
            <pc:sldMk cId="1717284132" sldId="1830"/>
            <ac:spMk id="592" creationId="{00000000-0000-0000-0000-000000000000}"/>
          </ac:spMkLst>
        </pc:spChg>
        <pc:spChg chg="mod topLvl">
          <ac:chgData name="EZZINE, Hind" userId="S::ezzineh@who.int::edcab00f-6318-46e5-a4a9-188b01ee222f" providerId="AD" clId="Web-{38DC51D4-3FB0-C971-2F95-9A57A37A6BD3}" dt="2023-06-04T17:46:14.654" v="2358"/>
          <ac:spMkLst>
            <pc:docMk/>
            <pc:sldMk cId="1717284132" sldId="1830"/>
            <ac:spMk id="594" creationId="{00000000-0000-0000-0000-000000000000}"/>
          </ac:spMkLst>
        </pc:spChg>
        <pc:spChg chg="add del mod topLvl">
          <ac:chgData name="EZZINE, Hind" userId="S::ezzineh@who.int::edcab00f-6318-46e5-a4a9-188b01ee222f" providerId="AD" clId="Web-{38DC51D4-3FB0-C971-2F95-9A57A37A6BD3}" dt="2023-06-04T17:46:20.544" v="2360" actId="20577"/>
          <ac:spMkLst>
            <pc:docMk/>
            <pc:sldMk cId="1717284132" sldId="1830"/>
            <ac:spMk id="595" creationId="{00000000-0000-0000-0000-000000000000}"/>
          </ac:spMkLst>
        </pc:spChg>
        <pc:spChg chg="mod">
          <ac:chgData name="EZZINE, Hind" userId="S::ezzineh@who.int::edcab00f-6318-46e5-a4a9-188b01ee222f" providerId="AD" clId="Web-{38DC51D4-3FB0-C971-2F95-9A57A37A6BD3}" dt="2023-06-04T17:47:25.156" v="2370"/>
          <ac:spMkLst>
            <pc:docMk/>
            <pc:sldMk cId="1717284132" sldId="1830"/>
            <ac:spMk id="597" creationId="{00000000-0000-0000-0000-000000000000}"/>
          </ac:spMkLst>
        </pc:spChg>
        <pc:grpChg chg="mod">
          <ac:chgData name="EZZINE, Hind" userId="S::ezzineh@who.int::edcab00f-6318-46e5-a4a9-188b01ee222f" providerId="AD" clId="Web-{38DC51D4-3FB0-C971-2F95-9A57A37A6BD3}" dt="2023-06-04T17:43:53.915" v="2344" actId="14100"/>
          <ac:grpSpMkLst>
            <pc:docMk/>
            <pc:sldMk cId="1717284132" sldId="1830"/>
            <ac:grpSpMk id="587" creationId="{00000000-0000-0000-0000-000000000000}"/>
          </ac:grpSpMkLst>
        </pc:grpChg>
        <pc:grpChg chg="add del">
          <ac:chgData name="EZZINE, Hind" userId="S::ezzineh@who.int::edcab00f-6318-46e5-a4a9-188b01ee222f" providerId="AD" clId="Web-{38DC51D4-3FB0-C971-2F95-9A57A37A6BD3}" dt="2023-06-04T17:46:14.654" v="2358"/>
          <ac:grpSpMkLst>
            <pc:docMk/>
            <pc:sldMk cId="1717284132" sldId="1830"/>
            <ac:grpSpMk id="596" creationId="{00000000-0000-0000-0000-000000000000}"/>
          </ac:grpSpMkLst>
        </pc:grpChg>
      </pc:sldChg>
      <pc:sldChg chg="add del">
        <pc:chgData name="EZZINE, Hind" userId="S::ezzineh@who.int::edcab00f-6318-46e5-a4a9-188b01ee222f" providerId="AD" clId="Web-{38DC51D4-3FB0-C971-2F95-9A57A37A6BD3}" dt="2023-06-04T17:26:32.134" v="2154"/>
        <pc:sldMkLst>
          <pc:docMk/>
          <pc:sldMk cId="1386607570" sldId="1831"/>
        </pc:sldMkLst>
      </pc:sldChg>
      <pc:sldChg chg="addSp modSp add mod modClrScheme chgLayout">
        <pc:chgData name="EZZINE, Hind" userId="S::ezzineh@who.int::edcab00f-6318-46e5-a4a9-188b01ee222f" providerId="AD" clId="Web-{38DC51D4-3FB0-C971-2F95-9A57A37A6BD3}" dt="2023-06-04T18:07:47.227" v="2593"/>
        <pc:sldMkLst>
          <pc:docMk/>
          <pc:sldMk cId="1631952864" sldId="1831"/>
        </pc:sldMkLst>
        <pc:spChg chg="add mod ord">
          <ac:chgData name="EZZINE, Hind" userId="S::ezzineh@who.int::edcab00f-6318-46e5-a4a9-188b01ee222f" providerId="AD" clId="Web-{38DC51D4-3FB0-C971-2F95-9A57A37A6BD3}" dt="2023-06-04T18:07:47.227" v="2593"/>
          <ac:spMkLst>
            <pc:docMk/>
            <pc:sldMk cId="1631952864" sldId="1831"/>
            <ac:spMk id="2" creationId="{29EF6AA9-AFDA-62A3-992A-DB86C44E5A34}"/>
          </ac:spMkLst>
        </pc:spChg>
        <pc:spChg chg="mod ord">
          <ac:chgData name="EZZINE, Hind" userId="S::ezzineh@who.int::edcab00f-6318-46e5-a4a9-188b01ee222f" providerId="AD" clId="Web-{38DC51D4-3FB0-C971-2F95-9A57A37A6BD3}" dt="2023-06-04T18:07:47.227" v="2593"/>
          <ac:spMkLst>
            <pc:docMk/>
            <pc:sldMk cId="1631952864" sldId="1831"/>
            <ac:spMk id="615" creationId="{00000000-0000-0000-0000-000000000000}"/>
          </ac:spMkLst>
        </pc:spChg>
      </pc:sldChg>
      <pc:sldChg chg="modSp add">
        <pc:chgData name="EZZINE, Hind" userId="S::ezzineh@who.int::edcab00f-6318-46e5-a4a9-188b01ee222f" providerId="AD" clId="Web-{38DC51D4-3FB0-C971-2F95-9A57A37A6BD3}" dt="2023-06-04T17:57:59.178" v="2484" actId="20577"/>
        <pc:sldMkLst>
          <pc:docMk/>
          <pc:sldMk cId="3797922728" sldId="1832"/>
        </pc:sldMkLst>
        <pc:spChg chg="mod">
          <ac:chgData name="EZZINE, Hind" userId="S::ezzineh@who.int::edcab00f-6318-46e5-a4a9-188b01ee222f" providerId="AD" clId="Web-{38DC51D4-3FB0-C971-2F95-9A57A37A6BD3}" dt="2023-06-04T17:57:20.270" v="2478" actId="1076"/>
          <ac:spMkLst>
            <pc:docMk/>
            <pc:sldMk cId="3797922728" sldId="1832"/>
            <ac:spMk id="609" creationId="{00000000-0000-0000-0000-000000000000}"/>
          </ac:spMkLst>
        </pc:spChg>
        <pc:spChg chg="mod">
          <ac:chgData name="EZZINE, Hind" userId="S::ezzineh@who.int::edcab00f-6318-46e5-a4a9-188b01ee222f" providerId="AD" clId="Web-{38DC51D4-3FB0-C971-2F95-9A57A37A6BD3}" dt="2023-06-04T17:57:59.178" v="2484" actId="20577"/>
          <ac:spMkLst>
            <pc:docMk/>
            <pc:sldMk cId="3797922728" sldId="1832"/>
            <ac:spMk id="610" creationId="{00000000-0000-0000-0000-000000000000}"/>
          </ac:spMkLst>
        </pc:spChg>
      </pc:sldChg>
      <pc:sldChg chg="add del">
        <pc:chgData name="EZZINE, Hind" userId="S::ezzineh@who.int::edcab00f-6318-46e5-a4a9-188b01ee222f" providerId="AD" clId="Web-{38DC51D4-3FB0-C971-2F95-9A57A37A6BD3}" dt="2023-06-04T17:52:40.649" v="2427"/>
        <pc:sldMkLst>
          <pc:docMk/>
          <pc:sldMk cId="588930074" sldId="1833"/>
        </pc:sldMkLst>
      </pc:sldChg>
      <pc:sldChg chg="addSp modSp add mod modClrScheme chgLayout">
        <pc:chgData name="EZZINE, Hind" userId="S::ezzineh@who.int::edcab00f-6318-46e5-a4a9-188b01ee222f" providerId="AD" clId="Web-{38DC51D4-3FB0-C971-2F95-9A57A37A6BD3}" dt="2023-06-04T18:10:25.669" v="2650" actId="1076"/>
        <pc:sldMkLst>
          <pc:docMk/>
          <pc:sldMk cId="2867216795" sldId="1833"/>
        </pc:sldMkLst>
        <pc:spChg chg="add mod ord">
          <ac:chgData name="EZZINE, Hind" userId="S::ezzineh@who.int::edcab00f-6318-46e5-a4a9-188b01ee222f" providerId="AD" clId="Web-{38DC51D4-3FB0-C971-2F95-9A57A37A6BD3}" dt="2023-06-04T18:10:00.027" v="2647" actId="1076"/>
          <ac:spMkLst>
            <pc:docMk/>
            <pc:sldMk cId="2867216795" sldId="1833"/>
            <ac:spMk id="2" creationId="{2B82FB97-3A63-F6FB-1D40-A62B7ED686FC}"/>
          </ac:spMkLst>
        </pc:spChg>
        <pc:spChg chg="mod ord">
          <ac:chgData name="EZZINE, Hind" userId="S::ezzineh@who.int::edcab00f-6318-46e5-a4a9-188b01ee222f" providerId="AD" clId="Web-{38DC51D4-3FB0-C971-2F95-9A57A37A6BD3}" dt="2023-06-04T18:10:25.669" v="2650" actId="1076"/>
          <ac:spMkLst>
            <pc:docMk/>
            <pc:sldMk cId="2867216795" sldId="1833"/>
            <ac:spMk id="640" creationId="{00000000-0000-0000-0000-000000000000}"/>
          </ac:spMkLst>
        </pc:spChg>
      </pc:sldChg>
      <pc:sldChg chg="delSp add del">
        <pc:chgData name="EZZINE, Hind" userId="S::ezzineh@who.int::edcab00f-6318-46e5-a4a9-188b01ee222f" providerId="AD" clId="Web-{38DC51D4-3FB0-C971-2F95-9A57A37A6BD3}" dt="2023-06-04T18:07:03.085" v="2592"/>
        <pc:sldMkLst>
          <pc:docMk/>
          <pc:sldMk cId="942611881" sldId="1834"/>
        </pc:sldMkLst>
        <pc:spChg chg="del">
          <ac:chgData name="EZZINE, Hind" userId="S::ezzineh@who.int::edcab00f-6318-46e5-a4a9-188b01ee222f" providerId="AD" clId="Web-{38DC51D4-3FB0-C971-2F95-9A57A37A6BD3}" dt="2023-06-04T18:06:38.756" v="2587"/>
          <ac:spMkLst>
            <pc:docMk/>
            <pc:sldMk cId="942611881" sldId="1834"/>
            <ac:spMk id="629" creationId="{00000000-0000-0000-0000-000000000000}"/>
          </ac:spMkLst>
        </pc:spChg>
      </pc:sldChg>
      <pc:sldChg chg="addSp delSp modSp add mod modClrScheme chgLayout">
        <pc:chgData name="EZZINE, Hind" userId="S::ezzineh@who.int::edcab00f-6318-46e5-a4a9-188b01ee222f" providerId="AD" clId="Web-{38DC51D4-3FB0-C971-2F95-9A57A37A6BD3}" dt="2023-06-04T18:08:15.978" v="2598" actId="1076"/>
        <pc:sldMkLst>
          <pc:docMk/>
          <pc:sldMk cId="349003549" sldId="1835"/>
        </pc:sldMkLst>
        <pc:spChg chg="add del mod">
          <ac:chgData name="EZZINE, Hind" userId="S::ezzineh@who.int::edcab00f-6318-46e5-a4a9-188b01ee222f" providerId="AD" clId="Web-{38DC51D4-3FB0-C971-2F95-9A57A37A6BD3}" dt="2023-06-04T18:04:57.190" v="2547"/>
          <ac:spMkLst>
            <pc:docMk/>
            <pc:sldMk cId="349003549" sldId="1835"/>
            <ac:spMk id="2" creationId="{9BB92839-00DE-6E74-F1DE-31D780FE4288}"/>
          </ac:spMkLst>
        </pc:spChg>
        <pc:spChg chg="add mod ord">
          <ac:chgData name="EZZINE, Hind" userId="S::ezzineh@who.int::edcab00f-6318-46e5-a4a9-188b01ee222f" providerId="AD" clId="Web-{38DC51D4-3FB0-C971-2F95-9A57A37A6BD3}" dt="2023-06-04T18:08:15.978" v="2598" actId="1076"/>
          <ac:spMkLst>
            <pc:docMk/>
            <pc:sldMk cId="349003549" sldId="1835"/>
            <ac:spMk id="3" creationId="{C56B19AF-970E-5184-9FE6-A4A4BED86F61}"/>
          </ac:spMkLst>
        </pc:spChg>
        <pc:spChg chg="mod ord">
          <ac:chgData name="EZZINE, Hind" userId="S::ezzineh@who.int::edcab00f-6318-46e5-a4a9-188b01ee222f" providerId="AD" clId="Web-{38DC51D4-3FB0-C971-2F95-9A57A37A6BD3}" dt="2023-06-04T18:07:47.289" v="2594"/>
          <ac:spMkLst>
            <pc:docMk/>
            <pc:sldMk cId="349003549" sldId="1835"/>
            <ac:spMk id="623" creationId="{00000000-0000-0000-0000-000000000000}"/>
          </ac:spMkLst>
        </pc:spChg>
      </pc:sldChg>
      <pc:sldChg chg="addSp delSp modSp add mod replId modClrScheme chgLayout">
        <pc:chgData name="EZZINE, Hind" userId="S::ezzineh@who.int::edcab00f-6318-46e5-a4a9-188b01ee222f" providerId="AD" clId="Web-{38DC51D4-3FB0-C971-2F95-9A57A37A6BD3}" dt="2023-06-04T18:09:15.745" v="2611"/>
        <pc:sldMkLst>
          <pc:docMk/>
          <pc:sldMk cId="1324391956" sldId="1836"/>
        </pc:sldMkLst>
        <pc:spChg chg="del mod ord">
          <ac:chgData name="EZZINE, Hind" userId="S::ezzineh@who.int::edcab00f-6318-46e5-a4a9-188b01ee222f" providerId="AD" clId="Web-{38DC51D4-3FB0-C971-2F95-9A57A37A6BD3}" dt="2023-06-04T18:08:33.212" v="2601"/>
          <ac:spMkLst>
            <pc:docMk/>
            <pc:sldMk cId="1324391956" sldId="1836"/>
            <ac:spMk id="3" creationId="{C56B19AF-970E-5184-9FE6-A4A4BED86F61}"/>
          </ac:spMkLst>
        </pc:spChg>
        <pc:spChg chg="add del mod">
          <ac:chgData name="EZZINE, Hind" userId="S::ezzineh@who.int::edcab00f-6318-46e5-a4a9-188b01ee222f" providerId="AD" clId="Web-{38DC51D4-3FB0-C971-2F95-9A57A37A6BD3}" dt="2023-06-04T18:06:51.412" v="2590"/>
          <ac:spMkLst>
            <pc:docMk/>
            <pc:sldMk cId="1324391956" sldId="1836"/>
            <ac:spMk id="4" creationId="{47EF5307-6740-10FF-7718-488420978283}"/>
          </ac:spMkLst>
        </pc:spChg>
        <pc:spChg chg="add del">
          <ac:chgData name="EZZINE, Hind" userId="S::ezzineh@who.int::edcab00f-6318-46e5-a4a9-188b01ee222f" providerId="AD" clId="Web-{38DC51D4-3FB0-C971-2F95-9A57A37A6BD3}" dt="2023-06-04T18:09:07.510" v="2610"/>
          <ac:spMkLst>
            <pc:docMk/>
            <pc:sldMk cId="1324391956" sldId="1836"/>
            <ac:spMk id="5" creationId="{460B696A-EE25-739E-329E-D6EEC3F352D9}"/>
          </ac:spMkLst>
        </pc:spChg>
        <pc:spChg chg="add del mod ord">
          <ac:chgData name="EZZINE, Hind" userId="S::ezzineh@who.int::edcab00f-6318-46e5-a4a9-188b01ee222f" providerId="AD" clId="Web-{38DC51D4-3FB0-C971-2F95-9A57A37A6BD3}" dt="2023-06-04T18:09:15.745" v="2611"/>
          <ac:spMkLst>
            <pc:docMk/>
            <pc:sldMk cId="1324391956" sldId="1836"/>
            <ac:spMk id="6" creationId="{35412104-5D4A-FAAC-DC5C-7BDCEB7C9F82}"/>
          </ac:spMkLst>
        </pc:spChg>
        <pc:spChg chg="add del mod">
          <ac:chgData name="EZZINE, Hind" userId="S::ezzineh@who.int::edcab00f-6318-46e5-a4a9-188b01ee222f" providerId="AD" clId="Web-{38DC51D4-3FB0-C971-2F95-9A57A37A6BD3}" dt="2023-06-04T18:08:45.853" v="2604"/>
          <ac:spMkLst>
            <pc:docMk/>
            <pc:sldMk cId="1324391956" sldId="1836"/>
            <ac:spMk id="8" creationId="{13E3E8BE-F2A1-26A5-CDBE-893CC1D07031}"/>
          </ac:spMkLst>
        </pc:spChg>
        <pc:spChg chg="add mod">
          <ac:chgData name="EZZINE, Hind" userId="S::ezzineh@who.int::edcab00f-6318-46e5-a4a9-188b01ee222f" providerId="AD" clId="Web-{38DC51D4-3FB0-C971-2F95-9A57A37A6BD3}" dt="2023-06-04T18:08:57.072" v="2608"/>
          <ac:spMkLst>
            <pc:docMk/>
            <pc:sldMk cId="1324391956" sldId="1836"/>
            <ac:spMk id="10" creationId="{8EF68D93-10FA-1299-CB42-DCB01D55D2BB}"/>
          </ac:spMkLst>
        </pc:spChg>
        <pc:spChg chg="del">
          <ac:chgData name="EZZINE, Hind" userId="S::ezzineh@who.int::edcab00f-6318-46e5-a4a9-188b01ee222f" providerId="AD" clId="Web-{38DC51D4-3FB0-C971-2F95-9A57A37A6BD3}" dt="2023-06-04T18:06:47.334" v="2588"/>
          <ac:spMkLst>
            <pc:docMk/>
            <pc:sldMk cId="1324391956" sldId="1836"/>
            <ac:spMk id="623" creationId="{00000000-0000-0000-0000-000000000000}"/>
          </ac:spMkLst>
        </pc:spChg>
      </pc:sldChg>
      <pc:sldMasterChg chg="add addSldLayout">
        <pc:chgData name="EZZINE, Hind" userId="S::ezzineh@who.int::edcab00f-6318-46e5-a4a9-188b01ee222f" providerId="AD" clId="Web-{38DC51D4-3FB0-C971-2F95-9A57A37A6BD3}" dt="2023-06-04T12:39:05.434" v="17"/>
        <pc:sldMasterMkLst>
          <pc:docMk/>
          <pc:sldMasterMk cId="0" sldId="2147483648"/>
        </pc:sldMasterMkLst>
        <pc:sldLayoutChg chg="add">
          <pc:chgData name="EZZINE, Hind" userId="S::ezzineh@who.int::edcab00f-6318-46e5-a4a9-188b01ee222f" providerId="AD" clId="Web-{38DC51D4-3FB0-C971-2F95-9A57A37A6BD3}" dt="2023-06-04T12:39:05.434" v="17"/>
          <pc:sldLayoutMkLst>
            <pc:docMk/>
            <pc:sldMasterMk cId="0" sldId="2147483648"/>
            <pc:sldLayoutMk cId="0" sldId="2147483649"/>
          </pc:sldLayoutMkLst>
        </pc:sldLayoutChg>
        <pc:sldLayoutChg chg="add">
          <pc:chgData name="EZZINE, Hind" userId="S::ezzineh@who.int::edcab00f-6318-46e5-a4a9-188b01ee222f" providerId="AD" clId="Web-{38DC51D4-3FB0-C971-2F95-9A57A37A6BD3}" dt="2023-06-04T12:39:05.434" v="17"/>
          <pc:sldLayoutMkLst>
            <pc:docMk/>
            <pc:sldMasterMk cId="0" sldId="2147483648"/>
            <pc:sldLayoutMk cId="0" sldId="2147483650"/>
          </pc:sldLayoutMkLst>
        </pc:sldLayoutChg>
        <pc:sldLayoutChg chg="add">
          <pc:chgData name="EZZINE, Hind" userId="S::ezzineh@who.int::edcab00f-6318-46e5-a4a9-188b01ee222f" providerId="AD" clId="Web-{38DC51D4-3FB0-C971-2F95-9A57A37A6BD3}" dt="2023-06-04T12:39:05.434" v="17"/>
          <pc:sldLayoutMkLst>
            <pc:docMk/>
            <pc:sldMasterMk cId="0" sldId="2147483648"/>
            <pc:sldLayoutMk cId="0" sldId="2147483651"/>
          </pc:sldLayoutMkLst>
        </pc:sldLayoutChg>
        <pc:sldLayoutChg chg="add">
          <pc:chgData name="EZZINE, Hind" userId="S::ezzineh@who.int::edcab00f-6318-46e5-a4a9-188b01ee222f" providerId="AD" clId="Web-{38DC51D4-3FB0-C971-2F95-9A57A37A6BD3}" dt="2023-06-04T12:39:05.434" v="17"/>
          <pc:sldLayoutMkLst>
            <pc:docMk/>
            <pc:sldMasterMk cId="0" sldId="2147483648"/>
            <pc:sldLayoutMk cId="0" sldId="2147483652"/>
          </pc:sldLayoutMkLst>
        </pc:sldLayoutChg>
        <pc:sldLayoutChg chg="add">
          <pc:chgData name="EZZINE, Hind" userId="S::ezzineh@who.int::edcab00f-6318-46e5-a4a9-188b01ee222f" providerId="AD" clId="Web-{38DC51D4-3FB0-C971-2F95-9A57A37A6BD3}" dt="2023-06-04T12:39:05.434" v="17"/>
          <pc:sldLayoutMkLst>
            <pc:docMk/>
            <pc:sldMasterMk cId="0" sldId="2147483648"/>
            <pc:sldLayoutMk cId="0" sldId="2147483653"/>
          </pc:sldLayoutMkLst>
        </pc:sldLayoutChg>
        <pc:sldLayoutChg chg="add">
          <pc:chgData name="EZZINE, Hind" userId="S::ezzineh@who.int::edcab00f-6318-46e5-a4a9-188b01ee222f" providerId="AD" clId="Web-{38DC51D4-3FB0-C971-2F95-9A57A37A6BD3}" dt="2023-06-04T12:39:05.434" v="17"/>
          <pc:sldLayoutMkLst>
            <pc:docMk/>
            <pc:sldMasterMk cId="0" sldId="2147483648"/>
            <pc:sldLayoutMk cId="0" sldId="2147483654"/>
          </pc:sldLayoutMkLst>
        </pc:sldLayoutChg>
        <pc:sldLayoutChg chg="add">
          <pc:chgData name="EZZINE, Hind" userId="S::ezzineh@who.int::edcab00f-6318-46e5-a4a9-188b01ee222f" providerId="AD" clId="Web-{38DC51D4-3FB0-C971-2F95-9A57A37A6BD3}" dt="2023-06-04T12:39:05.434" v="17"/>
          <pc:sldLayoutMkLst>
            <pc:docMk/>
            <pc:sldMasterMk cId="0" sldId="2147483648"/>
            <pc:sldLayoutMk cId="0" sldId="2147483655"/>
          </pc:sldLayoutMkLst>
        </pc:sldLayoutChg>
        <pc:sldLayoutChg chg="add">
          <pc:chgData name="EZZINE, Hind" userId="S::ezzineh@who.int::edcab00f-6318-46e5-a4a9-188b01ee222f" providerId="AD" clId="Web-{38DC51D4-3FB0-C971-2F95-9A57A37A6BD3}" dt="2023-06-04T12:39:05.434" v="17"/>
          <pc:sldLayoutMkLst>
            <pc:docMk/>
            <pc:sldMasterMk cId="0" sldId="2147483648"/>
            <pc:sldLayoutMk cId="0" sldId="2147483656"/>
          </pc:sldLayoutMkLst>
        </pc:sldLayoutChg>
        <pc:sldLayoutChg chg="add">
          <pc:chgData name="EZZINE, Hind" userId="S::ezzineh@who.int::edcab00f-6318-46e5-a4a9-188b01ee222f" providerId="AD" clId="Web-{38DC51D4-3FB0-C971-2F95-9A57A37A6BD3}" dt="2023-06-04T12:39:05.434" v="17"/>
          <pc:sldLayoutMkLst>
            <pc:docMk/>
            <pc:sldMasterMk cId="0" sldId="2147483648"/>
            <pc:sldLayoutMk cId="0" sldId="2147483657"/>
          </pc:sldLayoutMkLst>
        </pc:sldLayoutChg>
        <pc:sldLayoutChg chg="add">
          <pc:chgData name="EZZINE, Hind" userId="S::ezzineh@who.int::edcab00f-6318-46e5-a4a9-188b01ee222f" providerId="AD" clId="Web-{38DC51D4-3FB0-C971-2F95-9A57A37A6BD3}" dt="2023-06-04T12:39:05.434" v="17"/>
          <pc:sldLayoutMkLst>
            <pc:docMk/>
            <pc:sldMasterMk cId="0" sldId="2147483648"/>
            <pc:sldLayoutMk cId="0" sldId="2147483658"/>
          </pc:sldLayoutMkLst>
        </pc:sldLayoutChg>
        <pc:sldLayoutChg chg="add">
          <pc:chgData name="EZZINE, Hind" userId="S::ezzineh@who.int::edcab00f-6318-46e5-a4a9-188b01ee222f" providerId="AD" clId="Web-{38DC51D4-3FB0-C971-2F95-9A57A37A6BD3}" dt="2023-06-04T12:39:05.434" v="17"/>
          <pc:sldLayoutMkLst>
            <pc:docMk/>
            <pc:sldMasterMk cId="0" sldId="2147483648"/>
            <pc:sldLayoutMk cId="0" sldId="2147483659"/>
          </pc:sldLayoutMkLst>
        </pc:sldLayoutChg>
        <pc:sldLayoutChg chg="add">
          <pc:chgData name="EZZINE, Hind" userId="S::ezzineh@who.int::edcab00f-6318-46e5-a4a9-188b01ee222f" providerId="AD" clId="Web-{38DC51D4-3FB0-C971-2F95-9A57A37A6BD3}" dt="2023-06-04T12:39:05.434" v="17"/>
          <pc:sldLayoutMkLst>
            <pc:docMk/>
            <pc:sldMasterMk cId="0" sldId="2147483648"/>
            <pc:sldLayoutMk cId="0" sldId="2147483660"/>
          </pc:sldLayoutMkLst>
        </pc:sldLayoutChg>
        <pc:sldLayoutChg chg="add">
          <pc:chgData name="EZZINE, Hind" userId="S::ezzineh@who.int::edcab00f-6318-46e5-a4a9-188b01ee222f" providerId="AD" clId="Web-{38DC51D4-3FB0-C971-2F95-9A57A37A6BD3}" dt="2023-06-04T12:39:05.434" v="17"/>
          <pc:sldLayoutMkLst>
            <pc:docMk/>
            <pc:sldMasterMk cId="0" sldId="2147483648"/>
            <pc:sldLayoutMk cId="0" sldId="2147483661"/>
          </pc:sldLayoutMkLst>
        </pc:sldLayoutChg>
        <pc:sldLayoutChg chg="add">
          <pc:chgData name="EZZINE, Hind" userId="S::ezzineh@who.int::edcab00f-6318-46e5-a4a9-188b01ee222f" providerId="AD" clId="Web-{38DC51D4-3FB0-C971-2F95-9A57A37A6BD3}" dt="2023-06-04T12:39:05.434" v="17"/>
          <pc:sldLayoutMkLst>
            <pc:docMk/>
            <pc:sldMasterMk cId="0" sldId="2147483648"/>
            <pc:sldLayoutMk cId="0" sldId="2147483662"/>
          </pc:sldLayoutMkLst>
        </pc:sldLayoutChg>
        <pc:sldLayoutChg chg="add">
          <pc:chgData name="EZZINE, Hind" userId="S::ezzineh@who.int::edcab00f-6318-46e5-a4a9-188b01ee222f" providerId="AD" clId="Web-{38DC51D4-3FB0-C971-2F95-9A57A37A6BD3}" dt="2023-06-04T12:39:05.434" v="17"/>
          <pc:sldLayoutMkLst>
            <pc:docMk/>
            <pc:sldMasterMk cId="0" sldId="2147483648"/>
            <pc:sldLayoutMk cId="0" sldId="2147483663"/>
          </pc:sldLayoutMkLst>
        </pc:sldLayoutChg>
        <pc:sldLayoutChg chg="add">
          <pc:chgData name="EZZINE, Hind" userId="S::ezzineh@who.int::edcab00f-6318-46e5-a4a9-188b01ee222f" providerId="AD" clId="Web-{38DC51D4-3FB0-C971-2F95-9A57A37A6BD3}" dt="2023-06-04T12:39:05.434" v="17"/>
          <pc:sldLayoutMkLst>
            <pc:docMk/>
            <pc:sldMasterMk cId="0" sldId="2147483648"/>
            <pc:sldLayoutMk cId="0" sldId="2147483664"/>
          </pc:sldLayoutMkLst>
        </pc:sldLayoutChg>
        <pc:sldLayoutChg chg="add">
          <pc:chgData name="EZZINE, Hind" userId="S::ezzineh@who.int::edcab00f-6318-46e5-a4a9-188b01ee222f" providerId="AD" clId="Web-{38DC51D4-3FB0-C971-2F95-9A57A37A6BD3}" dt="2023-06-04T12:39:05.434" v="17"/>
          <pc:sldLayoutMkLst>
            <pc:docMk/>
            <pc:sldMasterMk cId="0" sldId="2147483648"/>
            <pc:sldLayoutMk cId="0" sldId="2147483665"/>
          </pc:sldLayoutMkLst>
        </pc:sldLayoutChg>
        <pc:sldLayoutChg chg="add">
          <pc:chgData name="EZZINE, Hind" userId="S::ezzineh@who.int::edcab00f-6318-46e5-a4a9-188b01ee222f" providerId="AD" clId="Web-{38DC51D4-3FB0-C971-2F95-9A57A37A6BD3}" dt="2023-06-04T12:39:05.434" v="17"/>
          <pc:sldLayoutMkLst>
            <pc:docMk/>
            <pc:sldMasterMk cId="0" sldId="2147483648"/>
            <pc:sldLayoutMk cId="0" sldId="2147483666"/>
          </pc:sldLayoutMkLst>
        </pc:sldLayoutChg>
      </pc:sldMasterChg>
      <pc:sldMasterChg chg="replId modSldLayout">
        <pc:chgData name="EZZINE, Hind" userId="S::ezzineh@who.int::edcab00f-6318-46e5-a4a9-188b01ee222f" providerId="AD" clId="Web-{38DC51D4-3FB0-C971-2F95-9A57A37A6BD3}" dt="2023-06-04T12:39:05.434" v="17"/>
        <pc:sldMasterMkLst>
          <pc:docMk/>
          <pc:sldMasterMk cId="2919570389" sldId="2147484319"/>
        </pc:sldMasterMkLst>
        <pc:sldLayoutChg chg="replId">
          <pc:chgData name="EZZINE, Hind" userId="S::ezzineh@who.int::edcab00f-6318-46e5-a4a9-188b01ee222f" providerId="AD" clId="Web-{38DC51D4-3FB0-C971-2F95-9A57A37A6BD3}" dt="2023-06-04T12:39:05.434" v="17"/>
          <pc:sldLayoutMkLst>
            <pc:docMk/>
            <pc:sldMasterMk cId="2919570389" sldId="2147484319"/>
            <pc:sldLayoutMk cId="2748929486" sldId="2147484320"/>
          </pc:sldLayoutMkLst>
        </pc:sldLayoutChg>
        <pc:sldLayoutChg chg="replId">
          <pc:chgData name="EZZINE, Hind" userId="S::ezzineh@who.int::edcab00f-6318-46e5-a4a9-188b01ee222f" providerId="AD" clId="Web-{38DC51D4-3FB0-C971-2F95-9A57A37A6BD3}" dt="2023-06-04T12:39:05.434" v="17"/>
          <pc:sldLayoutMkLst>
            <pc:docMk/>
            <pc:sldMasterMk cId="2919570389" sldId="2147484319"/>
            <pc:sldLayoutMk cId="3383152697" sldId="2147484321"/>
          </pc:sldLayoutMkLst>
        </pc:sldLayoutChg>
        <pc:sldLayoutChg chg="replId">
          <pc:chgData name="EZZINE, Hind" userId="S::ezzineh@who.int::edcab00f-6318-46e5-a4a9-188b01ee222f" providerId="AD" clId="Web-{38DC51D4-3FB0-C971-2F95-9A57A37A6BD3}" dt="2023-06-04T12:39:05.434" v="17"/>
          <pc:sldLayoutMkLst>
            <pc:docMk/>
            <pc:sldMasterMk cId="2919570389" sldId="2147484319"/>
            <pc:sldLayoutMk cId="3399301984" sldId="2147484322"/>
          </pc:sldLayoutMkLst>
        </pc:sldLayoutChg>
        <pc:sldLayoutChg chg="replId">
          <pc:chgData name="EZZINE, Hind" userId="S::ezzineh@who.int::edcab00f-6318-46e5-a4a9-188b01ee222f" providerId="AD" clId="Web-{38DC51D4-3FB0-C971-2F95-9A57A37A6BD3}" dt="2023-06-04T12:39:05.434" v="17"/>
          <pc:sldLayoutMkLst>
            <pc:docMk/>
            <pc:sldMasterMk cId="2919570389" sldId="2147484319"/>
            <pc:sldLayoutMk cId="144393354" sldId="2147484323"/>
          </pc:sldLayoutMkLst>
        </pc:sldLayoutChg>
        <pc:sldLayoutChg chg="replId">
          <pc:chgData name="EZZINE, Hind" userId="S::ezzineh@who.int::edcab00f-6318-46e5-a4a9-188b01ee222f" providerId="AD" clId="Web-{38DC51D4-3FB0-C971-2F95-9A57A37A6BD3}" dt="2023-06-04T12:39:05.434" v="17"/>
          <pc:sldLayoutMkLst>
            <pc:docMk/>
            <pc:sldMasterMk cId="2919570389" sldId="2147484319"/>
            <pc:sldLayoutMk cId="4131772818" sldId="2147484324"/>
          </pc:sldLayoutMkLst>
        </pc:sldLayoutChg>
        <pc:sldLayoutChg chg="replId">
          <pc:chgData name="EZZINE, Hind" userId="S::ezzineh@who.int::edcab00f-6318-46e5-a4a9-188b01ee222f" providerId="AD" clId="Web-{38DC51D4-3FB0-C971-2F95-9A57A37A6BD3}" dt="2023-06-04T12:39:05.434" v="17"/>
          <pc:sldLayoutMkLst>
            <pc:docMk/>
            <pc:sldMasterMk cId="2919570389" sldId="2147484319"/>
            <pc:sldLayoutMk cId="748055872" sldId="2147484325"/>
          </pc:sldLayoutMkLst>
        </pc:sldLayoutChg>
      </pc:sldMasterChg>
      <pc:sldMasterChg chg="add addSldLayout">
        <pc:chgData name="EZZINE, Hind" userId="S::ezzineh@who.int::edcab00f-6318-46e5-a4a9-188b01ee222f" providerId="AD" clId="Web-{38DC51D4-3FB0-C971-2F95-9A57A37A6BD3}" dt="2023-06-04T12:57:42.669" v="281"/>
        <pc:sldMasterMkLst>
          <pc:docMk/>
          <pc:sldMasterMk cId="0" sldId="2147484847"/>
        </pc:sldMasterMkLst>
        <pc:sldLayoutChg chg="add">
          <pc:chgData name="EZZINE, Hind" userId="S::ezzineh@who.int::edcab00f-6318-46e5-a4a9-188b01ee222f" providerId="AD" clId="Web-{38DC51D4-3FB0-C971-2F95-9A57A37A6BD3}" dt="2023-06-04T12:57:42.669" v="281"/>
          <pc:sldLayoutMkLst>
            <pc:docMk/>
            <pc:sldMasterMk cId="0" sldId="2147484847"/>
            <pc:sldLayoutMk cId="2048630263" sldId="2147484844"/>
          </pc:sldLayoutMkLst>
        </pc:sldLayoutChg>
        <pc:sldLayoutChg chg="add">
          <pc:chgData name="EZZINE, Hind" userId="S::ezzineh@who.int::edcab00f-6318-46e5-a4a9-188b01ee222f" providerId="AD" clId="Web-{38DC51D4-3FB0-C971-2F95-9A57A37A6BD3}" dt="2023-06-04T12:57:42.669" v="281"/>
          <pc:sldLayoutMkLst>
            <pc:docMk/>
            <pc:sldMasterMk cId="0" sldId="2147484847"/>
            <pc:sldLayoutMk cId="1174931886" sldId="2147484845"/>
          </pc:sldLayoutMkLst>
        </pc:sldLayoutChg>
        <pc:sldLayoutChg chg="add">
          <pc:chgData name="EZZINE, Hind" userId="S::ezzineh@who.int::edcab00f-6318-46e5-a4a9-188b01ee222f" providerId="AD" clId="Web-{38DC51D4-3FB0-C971-2F95-9A57A37A6BD3}" dt="2023-06-04T12:57:42.669" v="281"/>
          <pc:sldLayoutMkLst>
            <pc:docMk/>
            <pc:sldMasterMk cId="0" sldId="2147484847"/>
            <pc:sldLayoutMk cId="1774290247" sldId="2147484846"/>
          </pc:sldLayoutMkLst>
        </pc:sldLayoutChg>
        <pc:sldLayoutChg chg="add">
          <pc:chgData name="EZZINE, Hind" userId="S::ezzineh@who.int::edcab00f-6318-46e5-a4a9-188b01ee222f" providerId="AD" clId="Web-{38DC51D4-3FB0-C971-2F95-9A57A37A6BD3}" dt="2023-06-04T12:57:42.669" v="281"/>
          <pc:sldLayoutMkLst>
            <pc:docMk/>
            <pc:sldMasterMk cId="0" sldId="2147484847"/>
            <pc:sldLayoutMk cId="0" sldId="2147484848"/>
          </pc:sldLayoutMkLst>
        </pc:sldLayoutChg>
        <pc:sldLayoutChg chg="add">
          <pc:chgData name="EZZINE, Hind" userId="S::ezzineh@who.int::edcab00f-6318-46e5-a4a9-188b01ee222f" providerId="AD" clId="Web-{38DC51D4-3FB0-C971-2F95-9A57A37A6BD3}" dt="2023-06-04T12:57:42.669" v="281"/>
          <pc:sldLayoutMkLst>
            <pc:docMk/>
            <pc:sldMasterMk cId="0" sldId="2147484847"/>
            <pc:sldLayoutMk cId="0" sldId="2147484849"/>
          </pc:sldLayoutMkLst>
        </pc:sldLayoutChg>
        <pc:sldLayoutChg chg="add">
          <pc:chgData name="EZZINE, Hind" userId="S::ezzineh@who.int::edcab00f-6318-46e5-a4a9-188b01ee222f" providerId="AD" clId="Web-{38DC51D4-3FB0-C971-2F95-9A57A37A6BD3}" dt="2023-06-04T12:57:42.669" v="281"/>
          <pc:sldLayoutMkLst>
            <pc:docMk/>
            <pc:sldMasterMk cId="0" sldId="2147484847"/>
            <pc:sldLayoutMk cId="0" sldId="2147484850"/>
          </pc:sldLayoutMkLst>
        </pc:sldLayoutChg>
        <pc:sldLayoutChg chg="add">
          <pc:chgData name="EZZINE, Hind" userId="S::ezzineh@who.int::edcab00f-6318-46e5-a4a9-188b01ee222f" providerId="AD" clId="Web-{38DC51D4-3FB0-C971-2F95-9A57A37A6BD3}" dt="2023-06-04T12:57:42.669" v="281"/>
          <pc:sldLayoutMkLst>
            <pc:docMk/>
            <pc:sldMasterMk cId="0" sldId="2147484847"/>
            <pc:sldLayoutMk cId="0" sldId="2147484851"/>
          </pc:sldLayoutMkLst>
        </pc:sldLayoutChg>
        <pc:sldLayoutChg chg="add">
          <pc:chgData name="EZZINE, Hind" userId="S::ezzineh@who.int::edcab00f-6318-46e5-a4a9-188b01ee222f" providerId="AD" clId="Web-{38DC51D4-3FB0-C971-2F95-9A57A37A6BD3}" dt="2023-06-04T12:57:42.669" v="281"/>
          <pc:sldLayoutMkLst>
            <pc:docMk/>
            <pc:sldMasterMk cId="0" sldId="2147484847"/>
            <pc:sldLayoutMk cId="0" sldId="2147484852"/>
          </pc:sldLayoutMkLst>
        </pc:sldLayoutChg>
        <pc:sldLayoutChg chg="add">
          <pc:chgData name="EZZINE, Hind" userId="S::ezzineh@who.int::edcab00f-6318-46e5-a4a9-188b01ee222f" providerId="AD" clId="Web-{38DC51D4-3FB0-C971-2F95-9A57A37A6BD3}" dt="2023-06-04T12:57:42.669" v="281"/>
          <pc:sldLayoutMkLst>
            <pc:docMk/>
            <pc:sldMasterMk cId="0" sldId="2147484847"/>
            <pc:sldLayoutMk cId="0" sldId="2147484853"/>
          </pc:sldLayoutMkLst>
        </pc:sldLayoutChg>
        <pc:sldLayoutChg chg="add">
          <pc:chgData name="EZZINE, Hind" userId="S::ezzineh@who.int::edcab00f-6318-46e5-a4a9-188b01ee222f" providerId="AD" clId="Web-{38DC51D4-3FB0-C971-2F95-9A57A37A6BD3}" dt="2023-06-04T12:57:42.669" v="281"/>
          <pc:sldLayoutMkLst>
            <pc:docMk/>
            <pc:sldMasterMk cId="0" sldId="2147484847"/>
            <pc:sldLayoutMk cId="0" sldId="2147484854"/>
          </pc:sldLayoutMkLst>
        </pc:sldLayoutChg>
        <pc:sldLayoutChg chg="add">
          <pc:chgData name="EZZINE, Hind" userId="S::ezzineh@who.int::edcab00f-6318-46e5-a4a9-188b01ee222f" providerId="AD" clId="Web-{38DC51D4-3FB0-C971-2F95-9A57A37A6BD3}" dt="2023-06-04T12:57:42.669" v="281"/>
          <pc:sldLayoutMkLst>
            <pc:docMk/>
            <pc:sldMasterMk cId="0" sldId="2147484847"/>
            <pc:sldLayoutMk cId="0" sldId="2147484855"/>
          </pc:sldLayoutMkLst>
        </pc:sldLayoutChg>
        <pc:sldLayoutChg chg="add">
          <pc:chgData name="EZZINE, Hind" userId="S::ezzineh@who.int::edcab00f-6318-46e5-a4a9-188b01ee222f" providerId="AD" clId="Web-{38DC51D4-3FB0-C971-2F95-9A57A37A6BD3}" dt="2023-06-04T12:57:42.669" v="281"/>
          <pc:sldLayoutMkLst>
            <pc:docMk/>
            <pc:sldMasterMk cId="0" sldId="2147484847"/>
            <pc:sldLayoutMk cId="0" sldId="2147484856"/>
          </pc:sldLayoutMkLst>
        </pc:sldLayoutChg>
        <pc:sldLayoutChg chg="add">
          <pc:chgData name="EZZINE, Hind" userId="S::ezzineh@who.int::edcab00f-6318-46e5-a4a9-188b01ee222f" providerId="AD" clId="Web-{38DC51D4-3FB0-C971-2F95-9A57A37A6BD3}" dt="2023-06-04T12:57:42.669" v="281"/>
          <pc:sldLayoutMkLst>
            <pc:docMk/>
            <pc:sldMasterMk cId="0" sldId="2147484847"/>
            <pc:sldLayoutMk cId="0" sldId="2147484857"/>
          </pc:sldLayoutMkLst>
        </pc:sldLayoutChg>
        <pc:sldLayoutChg chg="add">
          <pc:chgData name="EZZINE, Hind" userId="S::ezzineh@who.int::edcab00f-6318-46e5-a4a9-188b01ee222f" providerId="AD" clId="Web-{38DC51D4-3FB0-C971-2F95-9A57A37A6BD3}" dt="2023-06-04T12:57:42.669" v="281"/>
          <pc:sldLayoutMkLst>
            <pc:docMk/>
            <pc:sldMasterMk cId="0" sldId="2147483648"/>
            <pc:sldLayoutMk cId="0" sldId="2147484858"/>
          </pc:sldLayoutMkLst>
        </pc:sldLayoutChg>
        <pc:sldLayoutChg chg="add">
          <pc:chgData name="EZZINE, Hind" userId="S::ezzineh@who.int::edcab00f-6318-46e5-a4a9-188b01ee222f" providerId="AD" clId="Web-{38DC51D4-3FB0-C971-2F95-9A57A37A6BD3}" dt="2023-06-04T12:57:42.669" v="281"/>
          <pc:sldLayoutMkLst>
            <pc:docMk/>
            <pc:sldMasterMk cId="0" sldId="2147484847"/>
            <pc:sldLayoutMk cId="0" sldId="2147484859"/>
          </pc:sldLayoutMkLst>
        </pc:sldLayoutChg>
        <pc:sldLayoutChg chg="add">
          <pc:chgData name="EZZINE, Hind" userId="S::ezzineh@who.int::edcab00f-6318-46e5-a4a9-188b01ee222f" providerId="AD" clId="Web-{38DC51D4-3FB0-C971-2F95-9A57A37A6BD3}" dt="2023-06-04T12:57:42.669" v="281"/>
          <pc:sldLayoutMkLst>
            <pc:docMk/>
            <pc:sldMasterMk cId="0" sldId="2147484847"/>
            <pc:sldLayoutMk cId="0" sldId="2147484860"/>
          </pc:sldLayoutMkLst>
        </pc:sldLayoutChg>
        <pc:sldLayoutChg chg="add">
          <pc:chgData name="EZZINE, Hind" userId="S::ezzineh@who.int::edcab00f-6318-46e5-a4a9-188b01ee222f" providerId="AD" clId="Web-{38DC51D4-3FB0-C971-2F95-9A57A37A6BD3}" dt="2023-06-04T12:57:42.669" v="281"/>
          <pc:sldLayoutMkLst>
            <pc:docMk/>
            <pc:sldMasterMk cId="0" sldId="2147484847"/>
            <pc:sldLayoutMk cId="0" sldId="2147484861"/>
          </pc:sldLayoutMkLst>
        </pc:sldLayoutChg>
        <pc:sldLayoutChg chg="add">
          <pc:chgData name="EZZINE, Hind" userId="S::ezzineh@who.int::edcab00f-6318-46e5-a4a9-188b01ee222f" providerId="AD" clId="Web-{38DC51D4-3FB0-C971-2F95-9A57A37A6BD3}" dt="2023-06-04T12:57:42.669" v="281"/>
          <pc:sldLayoutMkLst>
            <pc:docMk/>
            <pc:sldMasterMk cId="0" sldId="2147484847"/>
            <pc:sldLayoutMk cId="3541486736" sldId="2147484862"/>
          </pc:sldLayoutMkLst>
        </pc:sldLayoutChg>
        <pc:sldLayoutChg chg="add">
          <pc:chgData name="EZZINE, Hind" userId="S::ezzineh@who.int::edcab00f-6318-46e5-a4a9-188b01ee222f" providerId="AD" clId="Web-{38DC51D4-3FB0-C971-2F95-9A57A37A6BD3}" dt="2023-06-04T12:57:42.669" v="281"/>
          <pc:sldLayoutMkLst>
            <pc:docMk/>
            <pc:sldMasterMk cId="0" sldId="2147484847"/>
            <pc:sldLayoutMk cId="0" sldId="2147484879"/>
          </pc:sldLayoutMkLst>
        </pc:sldLayoutChg>
      </pc:sldMasterChg>
      <pc:sldMasterChg chg="add addSldLayout">
        <pc:chgData name="EZZINE, Hind" userId="S::ezzineh@who.int::edcab00f-6318-46e5-a4a9-188b01ee222f" providerId="AD" clId="Web-{38DC51D4-3FB0-C971-2F95-9A57A37A6BD3}" dt="2023-06-04T12:57:42.856" v="282"/>
        <pc:sldMasterMkLst>
          <pc:docMk/>
          <pc:sldMasterMk cId="0" sldId="2147484864"/>
        </pc:sldMasterMkLst>
        <pc:sldLayoutChg chg="add">
          <pc:chgData name="EZZINE, Hind" userId="S::ezzineh@who.int::edcab00f-6318-46e5-a4a9-188b01ee222f" providerId="AD" clId="Web-{38DC51D4-3FB0-C971-2F95-9A57A37A6BD3}" dt="2023-06-04T12:57:42.856" v="282"/>
          <pc:sldLayoutMkLst>
            <pc:docMk/>
            <pc:sldMasterMk cId="0" sldId="2147484864"/>
            <pc:sldLayoutMk cId="4260497216" sldId="2147484863"/>
          </pc:sldLayoutMkLst>
        </pc:sldLayoutChg>
        <pc:sldLayoutChg chg="add">
          <pc:chgData name="EZZINE, Hind" userId="S::ezzineh@who.int::edcab00f-6318-46e5-a4a9-188b01ee222f" providerId="AD" clId="Web-{38DC51D4-3FB0-C971-2F95-9A57A37A6BD3}" dt="2023-06-04T12:57:42.856" v="282"/>
          <pc:sldLayoutMkLst>
            <pc:docMk/>
            <pc:sldMasterMk cId="0" sldId="2147484864"/>
            <pc:sldLayoutMk cId="0" sldId="2147484865"/>
          </pc:sldLayoutMkLst>
        </pc:sldLayoutChg>
        <pc:sldLayoutChg chg="add">
          <pc:chgData name="EZZINE, Hind" userId="S::ezzineh@who.int::edcab00f-6318-46e5-a4a9-188b01ee222f" providerId="AD" clId="Web-{38DC51D4-3FB0-C971-2F95-9A57A37A6BD3}" dt="2023-06-04T12:57:42.856" v="282"/>
          <pc:sldLayoutMkLst>
            <pc:docMk/>
            <pc:sldMasterMk cId="0" sldId="2147484864"/>
            <pc:sldLayoutMk cId="0" sldId="2147484866"/>
          </pc:sldLayoutMkLst>
        </pc:sldLayoutChg>
        <pc:sldLayoutChg chg="add">
          <pc:chgData name="EZZINE, Hind" userId="S::ezzineh@who.int::edcab00f-6318-46e5-a4a9-188b01ee222f" providerId="AD" clId="Web-{38DC51D4-3FB0-C971-2F95-9A57A37A6BD3}" dt="2023-06-04T12:57:42.856" v="282"/>
          <pc:sldLayoutMkLst>
            <pc:docMk/>
            <pc:sldMasterMk cId="0" sldId="2147484864"/>
            <pc:sldLayoutMk cId="0" sldId="2147484867"/>
          </pc:sldLayoutMkLst>
        </pc:sldLayoutChg>
        <pc:sldLayoutChg chg="add">
          <pc:chgData name="EZZINE, Hind" userId="S::ezzineh@who.int::edcab00f-6318-46e5-a4a9-188b01ee222f" providerId="AD" clId="Web-{38DC51D4-3FB0-C971-2F95-9A57A37A6BD3}" dt="2023-06-04T12:57:42.856" v="282"/>
          <pc:sldLayoutMkLst>
            <pc:docMk/>
            <pc:sldMasterMk cId="0" sldId="2147484864"/>
            <pc:sldLayoutMk cId="0" sldId="2147484868"/>
          </pc:sldLayoutMkLst>
        </pc:sldLayoutChg>
        <pc:sldLayoutChg chg="add">
          <pc:chgData name="EZZINE, Hind" userId="S::ezzineh@who.int::edcab00f-6318-46e5-a4a9-188b01ee222f" providerId="AD" clId="Web-{38DC51D4-3FB0-C971-2F95-9A57A37A6BD3}" dt="2023-06-04T12:57:42.856" v="282"/>
          <pc:sldLayoutMkLst>
            <pc:docMk/>
            <pc:sldMasterMk cId="0" sldId="2147484864"/>
            <pc:sldLayoutMk cId="0" sldId="2147484869"/>
          </pc:sldLayoutMkLst>
        </pc:sldLayoutChg>
        <pc:sldLayoutChg chg="add">
          <pc:chgData name="EZZINE, Hind" userId="S::ezzineh@who.int::edcab00f-6318-46e5-a4a9-188b01ee222f" providerId="AD" clId="Web-{38DC51D4-3FB0-C971-2F95-9A57A37A6BD3}" dt="2023-06-04T12:57:42.856" v="282"/>
          <pc:sldLayoutMkLst>
            <pc:docMk/>
            <pc:sldMasterMk cId="0" sldId="2147484864"/>
            <pc:sldLayoutMk cId="0" sldId="2147484870"/>
          </pc:sldLayoutMkLst>
        </pc:sldLayoutChg>
        <pc:sldLayoutChg chg="add">
          <pc:chgData name="EZZINE, Hind" userId="S::ezzineh@who.int::edcab00f-6318-46e5-a4a9-188b01ee222f" providerId="AD" clId="Web-{38DC51D4-3FB0-C971-2F95-9A57A37A6BD3}" dt="2023-06-04T12:57:42.856" v="282"/>
          <pc:sldLayoutMkLst>
            <pc:docMk/>
            <pc:sldMasterMk cId="0" sldId="2147484864"/>
            <pc:sldLayoutMk cId="0" sldId="2147484871"/>
          </pc:sldLayoutMkLst>
        </pc:sldLayoutChg>
        <pc:sldLayoutChg chg="add">
          <pc:chgData name="EZZINE, Hind" userId="S::ezzineh@who.int::edcab00f-6318-46e5-a4a9-188b01ee222f" providerId="AD" clId="Web-{38DC51D4-3FB0-C971-2F95-9A57A37A6BD3}" dt="2023-06-04T12:57:42.856" v="282"/>
          <pc:sldLayoutMkLst>
            <pc:docMk/>
            <pc:sldMasterMk cId="0" sldId="2147484864"/>
            <pc:sldLayoutMk cId="0" sldId="2147484872"/>
          </pc:sldLayoutMkLst>
        </pc:sldLayoutChg>
        <pc:sldLayoutChg chg="add">
          <pc:chgData name="EZZINE, Hind" userId="S::ezzineh@who.int::edcab00f-6318-46e5-a4a9-188b01ee222f" providerId="AD" clId="Web-{38DC51D4-3FB0-C971-2F95-9A57A37A6BD3}" dt="2023-06-04T12:57:42.856" v="282"/>
          <pc:sldLayoutMkLst>
            <pc:docMk/>
            <pc:sldMasterMk cId="0" sldId="2147484864"/>
            <pc:sldLayoutMk cId="0" sldId="2147484873"/>
          </pc:sldLayoutMkLst>
        </pc:sldLayoutChg>
        <pc:sldLayoutChg chg="add">
          <pc:chgData name="EZZINE, Hind" userId="S::ezzineh@who.int::edcab00f-6318-46e5-a4a9-188b01ee222f" providerId="AD" clId="Web-{38DC51D4-3FB0-C971-2F95-9A57A37A6BD3}" dt="2023-06-04T12:57:42.856" v="282"/>
          <pc:sldLayoutMkLst>
            <pc:docMk/>
            <pc:sldMasterMk cId="0" sldId="2147484864"/>
            <pc:sldLayoutMk cId="0" sldId="2147484874"/>
          </pc:sldLayoutMkLst>
        </pc:sldLayoutChg>
        <pc:sldLayoutChg chg="add">
          <pc:chgData name="EZZINE, Hind" userId="S::ezzineh@who.int::edcab00f-6318-46e5-a4a9-188b01ee222f" providerId="AD" clId="Web-{38DC51D4-3FB0-C971-2F95-9A57A37A6BD3}" dt="2023-06-04T12:57:42.856" v="282"/>
          <pc:sldLayoutMkLst>
            <pc:docMk/>
            <pc:sldMasterMk cId="0" sldId="2147484864"/>
            <pc:sldLayoutMk cId="0" sldId="2147484875"/>
          </pc:sldLayoutMkLst>
        </pc:sldLayoutChg>
        <pc:sldLayoutChg chg="add">
          <pc:chgData name="EZZINE, Hind" userId="S::ezzineh@who.int::edcab00f-6318-46e5-a4a9-188b01ee222f" providerId="AD" clId="Web-{38DC51D4-3FB0-C971-2F95-9A57A37A6BD3}" dt="2023-06-04T12:57:42.856" v="282"/>
          <pc:sldLayoutMkLst>
            <pc:docMk/>
            <pc:sldMasterMk cId="0" sldId="2147484864"/>
            <pc:sldLayoutMk cId="0" sldId="2147484876"/>
          </pc:sldLayoutMkLst>
        </pc:sldLayoutChg>
        <pc:sldLayoutChg chg="add">
          <pc:chgData name="EZZINE, Hind" userId="S::ezzineh@who.int::edcab00f-6318-46e5-a4a9-188b01ee222f" providerId="AD" clId="Web-{38DC51D4-3FB0-C971-2F95-9A57A37A6BD3}" dt="2023-06-04T12:57:42.856" v="282"/>
          <pc:sldLayoutMkLst>
            <pc:docMk/>
            <pc:sldMasterMk cId="0" sldId="2147484864"/>
            <pc:sldLayoutMk cId="0" sldId="2147484877"/>
          </pc:sldLayoutMkLst>
        </pc:sldLayoutChg>
        <pc:sldLayoutChg chg="add">
          <pc:chgData name="EZZINE, Hind" userId="S::ezzineh@who.int::edcab00f-6318-46e5-a4a9-188b01ee222f" providerId="AD" clId="Web-{38DC51D4-3FB0-C971-2F95-9A57A37A6BD3}" dt="2023-06-04T12:57:42.856" v="282"/>
          <pc:sldLayoutMkLst>
            <pc:docMk/>
            <pc:sldMasterMk cId="0" sldId="2147484864"/>
            <pc:sldLayoutMk cId="0" sldId="2147484878"/>
          </pc:sldLayoutMkLst>
        </pc:sldLayoutChg>
      </pc:sldMasterChg>
    </pc:docChg>
  </pc:docChgLst>
  <pc:docChgLst>
    <pc:chgData name="GOMEZ, Paula" userId="c93cf399-3ed7-4230-9282-8831e3fe5ae7" providerId="ADAL" clId="{E9856C9A-2EAA-4CB2-97AF-060BD4298E53}"/>
    <pc:docChg chg="undo redo custSel modSld delMainMaster modMainMaster addSection delSection">
      <pc:chgData name="GOMEZ, Paula" userId="c93cf399-3ed7-4230-9282-8831e3fe5ae7" providerId="ADAL" clId="{E9856C9A-2EAA-4CB2-97AF-060BD4298E53}" dt="2023-06-09T06:16:12.174" v="363" actId="14100"/>
      <pc:docMkLst>
        <pc:docMk/>
      </pc:docMkLst>
      <pc:sldChg chg="addSp delSp modSp mod modClrScheme chgLayout">
        <pc:chgData name="GOMEZ, Paula" userId="c93cf399-3ed7-4230-9282-8831e3fe5ae7" providerId="ADAL" clId="{E9856C9A-2EAA-4CB2-97AF-060BD4298E53}" dt="2023-06-05T07:45:50.723" v="281" actId="478"/>
        <pc:sldMkLst>
          <pc:docMk/>
          <pc:sldMk cId="2874541801" sldId="1789"/>
        </pc:sldMkLst>
        <pc:spChg chg="add del mod ord">
          <ac:chgData name="GOMEZ, Paula" userId="c93cf399-3ed7-4230-9282-8831e3fe5ae7" providerId="ADAL" clId="{E9856C9A-2EAA-4CB2-97AF-060BD4298E53}" dt="2023-06-05T07:45:45.904" v="280" actId="700"/>
          <ac:spMkLst>
            <pc:docMk/>
            <pc:sldMk cId="2874541801" sldId="1789"/>
            <ac:spMk id="10" creationId="{08F49BDE-6820-4F2B-8992-5862E9C13B5D}"/>
          </ac:spMkLst>
        </pc:spChg>
        <pc:spChg chg="add del mod ord">
          <ac:chgData name="GOMEZ, Paula" userId="c93cf399-3ed7-4230-9282-8831e3fe5ae7" providerId="ADAL" clId="{E9856C9A-2EAA-4CB2-97AF-060BD4298E53}" dt="2023-06-05T07:45:45.904" v="280" actId="700"/>
          <ac:spMkLst>
            <pc:docMk/>
            <pc:sldMk cId="2874541801" sldId="1789"/>
            <ac:spMk id="11" creationId="{46DFE086-5D52-4A69-837F-11DF530DF8A6}"/>
          </ac:spMkLst>
        </pc:spChg>
        <pc:spChg chg="add del mod ord">
          <ac:chgData name="GOMEZ, Paula" userId="c93cf399-3ed7-4230-9282-8831e3fe5ae7" providerId="ADAL" clId="{E9856C9A-2EAA-4CB2-97AF-060BD4298E53}" dt="2023-06-05T07:45:50.723" v="281" actId="478"/>
          <ac:spMkLst>
            <pc:docMk/>
            <pc:sldMk cId="2874541801" sldId="1789"/>
            <ac:spMk id="12" creationId="{EA7A4369-96D2-4441-9516-DBD0E8E9AE61}"/>
          </ac:spMkLst>
        </pc:spChg>
      </pc:sldChg>
      <pc:sldChg chg="modSp mod">
        <pc:chgData name="GOMEZ, Paula" userId="c93cf399-3ed7-4230-9282-8831e3fe5ae7" providerId="ADAL" clId="{E9856C9A-2EAA-4CB2-97AF-060BD4298E53}" dt="2023-06-05T07:43:57.167" v="250" actId="20577"/>
        <pc:sldMkLst>
          <pc:docMk/>
          <pc:sldMk cId="2237001744" sldId="1795"/>
        </pc:sldMkLst>
        <pc:spChg chg="mod">
          <ac:chgData name="GOMEZ, Paula" userId="c93cf399-3ed7-4230-9282-8831e3fe5ae7" providerId="ADAL" clId="{E9856C9A-2EAA-4CB2-97AF-060BD4298E53}" dt="2023-06-05T07:43:57.167" v="250" actId="20577"/>
          <ac:spMkLst>
            <pc:docMk/>
            <pc:sldMk cId="2237001744" sldId="1795"/>
            <ac:spMk id="2" creationId="{DC9F5874-C7F7-7135-4C0A-2F3FA2D28392}"/>
          </ac:spMkLst>
        </pc:spChg>
      </pc:sldChg>
      <pc:sldChg chg="modSp mod">
        <pc:chgData name="GOMEZ, Paula" userId="c93cf399-3ed7-4230-9282-8831e3fe5ae7" providerId="ADAL" clId="{E9856C9A-2EAA-4CB2-97AF-060BD4298E53}" dt="2023-06-05T07:44:10.325" v="252" actId="1076"/>
        <pc:sldMkLst>
          <pc:docMk/>
          <pc:sldMk cId="2270697505" sldId="1796"/>
        </pc:sldMkLst>
        <pc:spChg chg="mod">
          <ac:chgData name="GOMEZ, Paula" userId="c93cf399-3ed7-4230-9282-8831e3fe5ae7" providerId="ADAL" clId="{E9856C9A-2EAA-4CB2-97AF-060BD4298E53}" dt="2023-06-05T07:44:10.325" v="252" actId="1076"/>
          <ac:spMkLst>
            <pc:docMk/>
            <pc:sldMk cId="2270697505" sldId="1796"/>
            <ac:spMk id="308" creationId="{00000000-0000-0000-0000-000000000000}"/>
          </ac:spMkLst>
        </pc:spChg>
      </pc:sldChg>
      <pc:sldChg chg="modSp mod">
        <pc:chgData name="GOMEZ, Paula" userId="c93cf399-3ed7-4230-9282-8831e3fe5ae7" providerId="ADAL" clId="{E9856C9A-2EAA-4CB2-97AF-060BD4298E53}" dt="2023-06-09T06:16:12.174" v="363" actId="14100"/>
        <pc:sldMkLst>
          <pc:docMk/>
          <pc:sldMk cId="2146983900" sldId="1799"/>
        </pc:sldMkLst>
        <pc:spChg chg="mod">
          <ac:chgData name="GOMEZ, Paula" userId="c93cf399-3ed7-4230-9282-8831e3fe5ae7" providerId="ADAL" clId="{E9856C9A-2EAA-4CB2-97AF-060BD4298E53}" dt="2023-06-09T06:16:12.174" v="363" actId="14100"/>
          <ac:spMkLst>
            <pc:docMk/>
            <pc:sldMk cId="2146983900" sldId="1799"/>
            <ac:spMk id="2" creationId="{F363656B-CBB2-5EF9-10DF-B00F48FFFAFF}"/>
          </ac:spMkLst>
        </pc:spChg>
        <pc:spChg chg="mod">
          <ac:chgData name="GOMEZ, Paula" userId="c93cf399-3ed7-4230-9282-8831e3fe5ae7" providerId="ADAL" clId="{E9856C9A-2EAA-4CB2-97AF-060BD4298E53}" dt="2023-06-05T07:53:54.044" v="360" actId="14100"/>
          <ac:spMkLst>
            <pc:docMk/>
            <pc:sldMk cId="2146983900" sldId="1799"/>
            <ac:spMk id="3" creationId="{00000000-0000-0000-0000-000000000000}"/>
          </ac:spMkLst>
        </pc:spChg>
      </pc:sldChg>
      <pc:sldChg chg="addSp delSp modSp mod modClrScheme chgLayout">
        <pc:chgData name="GOMEZ, Paula" userId="c93cf399-3ed7-4230-9282-8831e3fe5ae7" providerId="ADAL" clId="{E9856C9A-2EAA-4CB2-97AF-060BD4298E53}" dt="2023-06-05T07:52:17.387" v="331" actId="1076"/>
        <pc:sldMkLst>
          <pc:docMk/>
          <pc:sldMk cId="3615019355" sldId="1800"/>
        </pc:sldMkLst>
        <pc:spChg chg="add del mod ord">
          <ac:chgData name="GOMEZ, Paula" userId="c93cf399-3ed7-4230-9282-8831e3fe5ae7" providerId="ADAL" clId="{E9856C9A-2EAA-4CB2-97AF-060BD4298E53}" dt="2023-06-05T07:52:11.404" v="330" actId="478"/>
          <ac:spMkLst>
            <pc:docMk/>
            <pc:sldMk cId="3615019355" sldId="1800"/>
            <ac:spMk id="2" creationId="{308E33B8-EDB9-4723-B587-7AC89A24A3F1}"/>
          </ac:spMkLst>
        </pc:spChg>
        <pc:spChg chg="mod ord">
          <ac:chgData name="GOMEZ, Paula" userId="c93cf399-3ed7-4230-9282-8831e3fe5ae7" providerId="ADAL" clId="{E9856C9A-2EAA-4CB2-97AF-060BD4298E53}" dt="2023-06-05T07:52:17.387" v="331" actId="1076"/>
          <ac:spMkLst>
            <pc:docMk/>
            <pc:sldMk cId="3615019355" sldId="1800"/>
            <ac:spMk id="406" creationId="{00000000-0000-0000-0000-000000000000}"/>
          </ac:spMkLst>
        </pc:spChg>
      </pc:sldChg>
      <pc:sldChg chg="modSp mod">
        <pc:chgData name="GOMEZ, Paula" userId="c93cf399-3ed7-4230-9282-8831e3fe5ae7" providerId="ADAL" clId="{E9856C9A-2EAA-4CB2-97AF-060BD4298E53}" dt="2023-06-05T07:44:58.636" v="278" actId="1076"/>
        <pc:sldMkLst>
          <pc:docMk/>
          <pc:sldMk cId="3182194476" sldId="1806"/>
        </pc:sldMkLst>
        <pc:spChg chg="mod">
          <ac:chgData name="GOMEZ, Paula" userId="c93cf399-3ed7-4230-9282-8831e3fe5ae7" providerId="ADAL" clId="{E9856C9A-2EAA-4CB2-97AF-060BD4298E53}" dt="2023-06-05T07:44:58.636" v="278" actId="1076"/>
          <ac:spMkLst>
            <pc:docMk/>
            <pc:sldMk cId="3182194476" sldId="1806"/>
            <ac:spMk id="2" creationId="{20CEE3E2-CF4F-1E94-C064-6345603076DC}"/>
          </ac:spMkLst>
        </pc:spChg>
      </pc:sldChg>
      <pc:sldChg chg="modSp mod">
        <pc:chgData name="GOMEZ, Paula" userId="c93cf399-3ed7-4230-9282-8831e3fe5ae7" providerId="ADAL" clId="{E9856C9A-2EAA-4CB2-97AF-060BD4298E53}" dt="2023-06-05T07:47:39.831" v="290" actId="255"/>
        <pc:sldMkLst>
          <pc:docMk/>
          <pc:sldMk cId="3152786234" sldId="1819"/>
        </pc:sldMkLst>
        <pc:spChg chg="mod">
          <ac:chgData name="GOMEZ, Paula" userId="c93cf399-3ed7-4230-9282-8831e3fe5ae7" providerId="ADAL" clId="{E9856C9A-2EAA-4CB2-97AF-060BD4298E53}" dt="2023-06-05T07:47:31.655" v="289" actId="255"/>
          <ac:spMkLst>
            <pc:docMk/>
            <pc:sldMk cId="3152786234" sldId="1819"/>
            <ac:spMk id="477" creationId="{00000000-0000-0000-0000-000000000000}"/>
          </ac:spMkLst>
        </pc:spChg>
        <pc:spChg chg="mod">
          <ac:chgData name="GOMEZ, Paula" userId="c93cf399-3ed7-4230-9282-8831e3fe5ae7" providerId="ADAL" clId="{E9856C9A-2EAA-4CB2-97AF-060BD4298E53}" dt="2023-06-05T07:47:39.831" v="290" actId="255"/>
          <ac:spMkLst>
            <pc:docMk/>
            <pc:sldMk cId="3152786234" sldId="1819"/>
            <ac:spMk id="486" creationId="{00000000-0000-0000-0000-000000000000}"/>
          </ac:spMkLst>
        </pc:spChg>
      </pc:sldChg>
      <pc:sldChg chg="modSp mod">
        <pc:chgData name="GOMEZ, Paula" userId="c93cf399-3ed7-4230-9282-8831e3fe5ae7" providerId="ADAL" clId="{E9856C9A-2EAA-4CB2-97AF-060BD4298E53}" dt="2023-06-05T07:47:21.035" v="288" actId="14100"/>
        <pc:sldMkLst>
          <pc:docMk/>
          <pc:sldMk cId="2713537532" sldId="1820"/>
        </pc:sldMkLst>
        <pc:spChg chg="mod">
          <ac:chgData name="GOMEZ, Paula" userId="c93cf399-3ed7-4230-9282-8831e3fe5ae7" providerId="ADAL" clId="{E9856C9A-2EAA-4CB2-97AF-060BD4298E53}" dt="2023-06-05T07:47:21.035" v="288" actId="14100"/>
          <ac:spMkLst>
            <pc:docMk/>
            <pc:sldMk cId="2713537532" sldId="1820"/>
            <ac:spMk id="449" creationId="{00000000-0000-0000-0000-000000000000}"/>
          </ac:spMkLst>
        </pc:spChg>
      </pc:sldChg>
      <pc:sldChg chg="modSp mod modAnim">
        <pc:chgData name="GOMEZ, Paula" userId="c93cf399-3ed7-4230-9282-8831e3fe5ae7" providerId="ADAL" clId="{E9856C9A-2EAA-4CB2-97AF-060BD4298E53}" dt="2023-06-05T07:48:16.453" v="294"/>
        <pc:sldMkLst>
          <pc:docMk/>
          <pc:sldMk cId="4257776630" sldId="1826"/>
        </pc:sldMkLst>
        <pc:grpChg chg="mod">
          <ac:chgData name="GOMEZ, Paula" userId="c93cf399-3ed7-4230-9282-8831e3fe5ae7" providerId="ADAL" clId="{E9856C9A-2EAA-4CB2-97AF-060BD4298E53}" dt="2023-06-05T07:48:13.692" v="293" actId="1076"/>
          <ac:grpSpMkLst>
            <pc:docMk/>
            <pc:sldMk cId="4257776630" sldId="1826"/>
            <ac:grpSpMk id="520" creationId="{00000000-0000-0000-0000-000000000000}"/>
          </ac:grpSpMkLst>
        </pc:grpChg>
      </pc:sldChg>
      <pc:sldChg chg="modSp mod modAnim">
        <pc:chgData name="GOMEZ, Paula" userId="c93cf399-3ed7-4230-9282-8831e3fe5ae7" providerId="ADAL" clId="{E9856C9A-2EAA-4CB2-97AF-060BD4298E53}" dt="2023-06-05T07:51:26.215" v="328" actId="207"/>
        <pc:sldMkLst>
          <pc:docMk/>
          <pc:sldMk cId="2916860602" sldId="1827"/>
        </pc:sldMkLst>
        <pc:spChg chg="mod">
          <ac:chgData name="GOMEZ, Paula" userId="c93cf399-3ed7-4230-9282-8831e3fe5ae7" providerId="ADAL" clId="{E9856C9A-2EAA-4CB2-97AF-060BD4298E53}" dt="2023-06-05T07:51:26.215" v="328" actId="207"/>
          <ac:spMkLst>
            <pc:docMk/>
            <pc:sldMk cId="2916860602" sldId="1827"/>
            <ac:spMk id="5" creationId="{D31CC4F7-E356-6383-C11D-E6A4D31EFF95}"/>
          </ac:spMkLst>
        </pc:spChg>
        <pc:spChg chg="mod">
          <ac:chgData name="GOMEZ, Paula" userId="c93cf399-3ed7-4230-9282-8831e3fe5ae7" providerId="ADAL" clId="{E9856C9A-2EAA-4CB2-97AF-060BD4298E53}" dt="2023-06-05T07:51:18.467" v="327" actId="1035"/>
          <ac:spMkLst>
            <pc:docMk/>
            <pc:sldMk cId="2916860602" sldId="1827"/>
            <ac:spMk id="6" creationId="{05952942-8C57-EDD0-7BBA-4DC5BA0D2E8C}"/>
          </ac:spMkLst>
        </pc:spChg>
        <pc:spChg chg="mod">
          <ac:chgData name="GOMEZ, Paula" userId="c93cf399-3ed7-4230-9282-8831e3fe5ae7" providerId="ADAL" clId="{E9856C9A-2EAA-4CB2-97AF-060BD4298E53}" dt="2023-06-05T07:50:13.637" v="313" actId="207"/>
          <ac:spMkLst>
            <pc:docMk/>
            <pc:sldMk cId="2916860602" sldId="1827"/>
            <ac:spMk id="7" creationId="{B7B8C0D8-6234-CCCE-29A0-536CF60115D7}"/>
          </ac:spMkLst>
        </pc:spChg>
        <pc:spChg chg="mod">
          <ac:chgData name="GOMEZ, Paula" userId="c93cf399-3ed7-4230-9282-8831e3fe5ae7" providerId="ADAL" clId="{E9856C9A-2EAA-4CB2-97AF-060BD4298E53}" dt="2023-06-05T07:50:15.813" v="314" actId="207"/>
          <ac:spMkLst>
            <pc:docMk/>
            <pc:sldMk cId="2916860602" sldId="1827"/>
            <ac:spMk id="8" creationId="{45208E77-AE26-FD0C-94CE-0CBB4286B736}"/>
          </ac:spMkLst>
        </pc:spChg>
        <pc:spChg chg="mod">
          <ac:chgData name="GOMEZ, Paula" userId="c93cf399-3ed7-4230-9282-8831e3fe5ae7" providerId="ADAL" clId="{E9856C9A-2EAA-4CB2-97AF-060BD4298E53}" dt="2023-06-05T07:50:18.437" v="315" actId="207"/>
          <ac:spMkLst>
            <pc:docMk/>
            <pc:sldMk cId="2916860602" sldId="1827"/>
            <ac:spMk id="9" creationId="{E1885EF9-94A7-0BA8-8518-73D5166B7353}"/>
          </ac:spMkLst>
        </pc:spChg>
      </pc:sldChg>
      <pc:sldChg chg="modSp mod modAnim">
        <pc:chgData name="GOMEZ, Paula" userId="c93cf399-3ed7-4230-9282-8831e3fe5ae7" providerId="ADAL" clId="{E9856C9A-2EAA-4CB2-97AF-060BD4298E53}" dt="2023-06-05T07:50:52.907" v="320"/>
        <pc:sldMkLst>
          <pc:docMk/>
          <pc:sldMk cId="2588236412" sldId="1828"/>
        </pc:sldMkLst>
        <pc:spChg chg="mod">
          <ac:chgData name="GOMEZ, Paula" userId="c93cf399-3ed7-4230-9282-8831e3fe5ae7" providerId="ADAL" clId="{E9856C9A-2EAA-4CB2-97AF-060BD4298E53}" dt="2023-06-05T07:36:40.132" v="80" actId="27636"/>
          <ac:spMkLst>
            <pc:docMk/>
            <pc:sldMk cId="2588236412" sldId="1828"/>
            <ac:spMk id="537" creationId="{00000000-0000-0000-0000-000000000000}"/>
          </ac:spMkLst>
        </pc:spChg>
        <pc:spChg chg="mod">
          <ac:chgData name="GOMEZ, Paula" userId="c93cf399-3ed7-4230-9282-8831e3fe5ae7" providerId="ADAL" clId="{E9856C9A-2EAA-4CB2-97AF-060BD4298E53}" dt="2023-06-05T07:49:11.512" v="302" actId="207"/>
          <ac:spMkLst>
            <pc:docMk/>
            <pc:sldMk cId="2588236412" sldId="1828"/>
            <ac:spMk id="541" creationId="{00000000-0000-0000-0000-000000000000}"/>
          </ac:spMkLst>
        </pc:spChg>
        <pc:spChg chg="mod">
          <ac:chgData name="GOMEZ, Paula" userId="c93cf399-3ed7-4230-9282-8831e3fe5ae7" providerId="ADAL" clId="{E9856C9A-2EAA-4CB2-97AF-060BD4298E53}" dt="2023-06-05T07:49:11.512" v="302" actId="207"/>
          <ac:spMkLst>
            <pc:docMk/>
            <pc:sldMk cId="2588236412" sldId="1828"/>
            <ac:spMk id="542" creationId="{00000000-0000-0000-0000-000000000000}"/>
          </ac:spMkLst>
        </pc:spChg>
        <pc:spChg chg="mod">
          <ac:chgData name="GOMEZ, Paula" userId="c93cf399-3ed7-4230-9282-8831e3fe5ae7" providerId="ADAL" clId="{E9856C9A-2EAA-4CB2-97AF-060BD4298E53}" dt="2023-06-05T07:49:18.325" v="305" actId="207"/>
          <ac:spMkLst>
            <pc:docMk/>
            <pc:sldMk cId="2588236412" sldId="1828"/>
            <ac:spMk id="544" creationId="{00000000-0000-0000-0000-000000000000}"/>
          </ac:spMkLst>
        </pc:spChg>
        <pc:spChg chg="mod">
          <ac:chgData name="GOMEZ, Paula" userId="c93cf399-3ed7-4230-9282-8831e3fe5ae7" providerId="ADAL" clId="{E9856C9A-2EAA-4CB2-97AF-060BD4298E53}" dt="2023-06-05T07:49:18.325" v="305" actId="207"/>
          <ac:spMkLst>
            <pc:docMk/>
            <pc:sldMk cId="2588236412" sldId="1828"/>
            <ac:spMk id="545" creationId="{00000000-0000-0000-0000-000000000000}"/>
          </ac:spMkLst>
        </pc:spChg>
        <pc:spChg chg="mod">
          <ac:chgData name="GOMEZ, Paula" userId="c93cf399-3ed7-4230-9282-8831e3fe5ae7" providerId="ADAL" clId="{E9856C9A-2EAA-4CB2-97AF-060BD4298E53}" dt="2023-06-05T07:49:22.947" v="306" actId="207"/>
          <ac:spMkLst>
            <pc:docMk/>
            <pc:sldMk cId="2588236412" sldId="1828"/>
            <ac:spMk id="547" creationId="{00000000-0000-0000-0000-000000000000}"/>
          </ac:spMkLst>
        </pc:spChg>
        <pc:spChg chg="mod">
          <ac:chgData name="GOMEZ, Paula" userId="c93cf399-3ed7-4230-9282-8831e3fe5ae7" providerId="ADAL" clId="{E9856C9A-2EAA-4CB2-97AF-060BD4298E53}" dt="2023-06-05T07:49:22.947" v="306" actId="207"/>
          <ac:spMkLst>
            <pc:docMk/>
            <pc:sldMk cId="2588236412" sldId="1828"/>
            <ac:spMk id="548" creationId="{00000000-0000-0000-0000-000000000000}"/>
          </ac:spMkLst>
        </pc:spChg>
        <pc:spChg chg="mod">
          <ac:chgData name="GOMEZ, Paula" userId="c93cf399-3ed7-4230-9282-8831e3fe5ae7" providerId="ADAL" clId="{E9856C9A-2EAA-4CB2-97AF-060BD4298E53}" dt="2023-06-05T07:49:33.997" v="309" actId="207"/>
          <ac:spMkLst>
            <pc:docMk/>
            <pc:sldMk cId="2588236412" sldId="1828"/>
            <ac:spMk id="550" creationId="{00000000-0000-0000-0000-000000000000}"/>
          </ac:spMkLst>
        </pc:spChg>
        <pc:spChg chg="mod">
          <ac:chgData name="GOMEZ, Paula" userId="c93cf399-3ed7-4230-9282-8831e3fe5ae7" providerId="ADAL" clId="{E9856C9A-2EAA-4CB2-97AF-060BD4298E53}" dt="2023-06-05T07:49:33.997" v="309" actId="207"/>
          <ac:spMkLst>
            <pc:docMk/>
            <pc:sldMk cId="2588236412" sldId="1828"/>
            <ac:spMk id="551" creationId="{00000000-0000-0000-0000-000000000000}"/>
          </ac:spMkLst>
        </pc:spChg>
        <pc:spChg chg="mod">
          <ac:chgData name="GOMEZ, Paula" userId="c93cf399-3ed7-4230-9282-8831e3fe5ae7" providerId="ADAL" clId="{E9856C9A-2EAA-4CB2-97AF-060BD4298E53}" dt="2023-06-05T07:49:36.677" v="310" actId="207"/>
          <ac:spMkLst>
            <pc:docMk/>
            <pc:sldMk cId="2588236412" sldId="1828"/>
            <ac:spMk id="553" creationId="{00000000-0000-0000-0000-000000000000}"/>
          </ac:spMkLst>
        </pc:spChg>
        <pc:spChg chg="mod">
          <ac:chgData name="GOMEZ, Paula" userId="c93cf399-3ed7-4230-9282-8831e3fe5ae7" providerId="ADAL" clId="{E9856C9A-2EAA-4CB2-97AF-060BD4298E53}" dt="2023-06-05T07:49:36.677" v="310" actId="207"/>
          <ac:spMkLst>
            <pc:docMk/>
            <pc:sldMk cId="2588236412" sldId="1828"/>
            <ac:spMk id="554" creationId="{00000000-0000-0000-0000-000000000000}"/>
          </ac:spMkLst>
        </pc:spChg>
        <pc:grpChg chg="mod">
          <ac:chgData name="GOMEZ, Paula" userId="c93cf399-3ed7-4230-9282-8831e3fe5ae7" providerId="ADAL" clId="{E9856C9A-2EAA-4CB2-97AF-060BD4298E53}" dt="2023-06-05T07:49:11.512" v="302" actId="207"/>
          <ac:grpSpMkLst>
            <pc:docMk/>
            <pc:sldMk cId="2588236412" sldId="1828"/>
            <ac:grpSpMk id="543" creationId="{00000000-0000-0000-0000-000000000000}"/>
          </ac:grpSpMkLst>
        </pc:grpChg>
        <pc:grpChg chg="mod">
          <ac:chgData name="GOMEZ, Paula" userId="c93cf399-3ed7-4230-9282-8831e3fe5ae7" providerId="ADAL" clId="{E9856C9A-2EAA-4CB2-97AF-060BD4298E53}" dt="2023-06-05T07:49:18.325" v="305" actId="207"/>
          <ac:grpSpMkLst>
            <pc:docMk/>
            <pc:sldMk cId="2588236412" sldId="1828"/>
            <ac:grpSpMk id="546" creationId="{00000000-0000-0000-0000-000000000000}"/>
          </ac:grpSpMkLst>
        </pc:grpChg>
        <pc:grpChg chg="mod">
          <ac:chgData name="GOMEZ, Paula" userId="c93cf399-3ed7-4230-9282-8831e3fe5ae7" providerId="ADAL" clId="{E9856C9A-2EAA-4CB2-97AF-060BD4298E53}" dt="2023-06-05T07:49:22.947" v="306" actId="207"/>
          <ac:grpSpMkLst>
            <pc:docMk/>
            <pc:sldMk cId="2588236412" sldId="1828"/>
            <ac:grpSpMk id="549" creationId="{00000000-0000-0000-0000-000000000000}"/>
          </ac:grpSpMkLst>
        </pc:grpChg>
        <pc:grpChg chg="mod">
          <ac:chgData name="GOMEZ, Paula" userId="c93cf399-3ed7-4230-9282-8831e3fe5ae7" providerId="ADAL" clId="{E9856C9A-2EAA-4CB2-97AF-060BD4298E53}" dt="2023-06-05T07:49:33.997" v="309" actId="207"/>
          <ac:grpSpMkLst>
            <pc:docMk/>
            <pc:sldMk cId="2588236412" sldId="1828"/>
            <ac:grpSpMk id="552" creationId="{00000000-0000-0000-0000-000000000000}"/>
          </ac:grpSpMkLst>
        </pc:grpChg>
        <pc:grpChg chg="mod">
          <ac:chgData name="GOMEZ, Paula" userId="c93cf399-3ed7-4230-9282-8831e3fe5ae7" providerId="ADAL" clId="{E9856C9A-2EAA-4CB2-97AF-060BD4298E53}" dt="2023-06-05T07:49:36.677" v="310" actId="207"/>
          <ac:grpSpMkLst>
            <pc:docMk/>
            <pc:sldMk cId="2588236412" sldId="1828"/>
            <ac:grpSpMk id="555" creationId="{00000000-0000-0000-0000-000000000000}"/>
          </ac:grpSpMkLst>
        </pc:grpChg>
      </pc:sldChg>
      <pc:sldChg chg="modSp mod">
        <pc:chgData name="GOMEZ, Paula" userId="c93cf399-3ed7-4230-9282-8831e3fe5ae7" providerId="ADAL" clId="{E9856C9A-2EAA-4CB2-97AF-060BD4298E53}" dt="2023-06-05T07:48:48.724" v="301" actId="20577"/>
        <pc:sldMkLst>
          <pc:docMk/>
          <pc:sldMk cId="1030657377" sldId="1829"/>
        </pc:sldMkLst>
        <pc:spChg chg="mod">
          <ac:chgData name="GOMEZ, Paula" userId="c93cf399-3ed7-4230-9282-8831e3fe5ae7" providerId="ADAL" clId="{E9856C9A-2EAA-4CB2-97AF-060BD4298E53}" dt="2023-06-05T07:48:48.724" v="301" actId="20577"/>
          <ac:spMkLst>
            <pc:docMk/>
            <pc:sldMk cId="1030657377" sldId="1829"/>
            <ac:spMk id="3" creationId="{93A8A3F9-8417-7285-FD1A-ACD1B1ABAC57}"/>
          </ac:spMkLst>
        </pc:spChg>
      </pc:sldChg>
      <pc:sldChg chg="modSp mod">
        <pc:chgData name="GOMEZ, Paula" userId="c93cf399-3ed7-4230-9282-8831e3fe5ae7" providerId="ADAL" clId="{E9856C9A-2EAA-4CB2-97AF-060BD4298E53}" dt="2023-06-05T07:36:40.142" v="81" actId="27636"/>
        <pc:sldMkLst>
          <pc:docMk/>
          <pc:sldMk cId="349003549" sldId="1835"/>
        </pc:sldMkLst>
        <pc:spChg chg="mod">
          <ac:chgData name="GOMEZ, Paula" userId="c93cf399-3ed7-4230-9282-8831e3fe5ae7" providerId="ADAL" clId="{E9856C9A-2EAA-4CB2-97AF-060BD4298E53}" dt="2023-06-05T07:36:40.142" v="81" actId="27636"/>
          <ac:spMkLst>
            <pc:docMk/>
            <pc:sldMk cId="349003549" sldId="1835"/>
            <ac:spMk id="3" creationId="{C56B19AF-970E-5184-9FE6-A4A4BED86F61}"/>
          </ac:spMkLst>
        </pc:spChg>
      </pc:sldChg>
      <pc:sldMasterChg chg="addSp delSp modSp mod delSldLayout modSldLayout">
        <pc:chgData name="GOMEZ, Paula" userId="c93cf399-3ed7-4230-9282-8831e3fe5ae7" providerId="ADAL" clId="{E9856C9A-2EAA-4CB2-97AF-060BD4298E53}" dt="2023-06-09T06:15:31.110" v="362" actId="2696"/>
        <pc:sldMasterMkLst>
          <pc:docMk/>
          <pc:sldMasterMk cId="0" sldId="2147483648"/>
        </pc:sldMasterMkLst>
        <pc:picChg chg="del">
          <ac:chgData name="GOMEZ, Paula" userId="c93cf399-3ed7-4230-9282-8831e3fe5ae7" providerId="ADAL" clId="{E9856C9A-2EAA-4CB2-97AF-060BD4298E53}" dt="2023-06-05T07:37:47.276" v="124" actId="478"/>
          <ac:picMkLst>
            <pc:docMk/>
            <pc:sldMasterMk cId="0" sldId="2147483648"/>
            <ac:picMk id="3" creationId="{00000000-0000-0000-0000-000000000000}"/>
          </ac:picMkLst>
        </pc:picChg>
        <pc:picChg chg="del">
          <ac:chgData name="GOMEZ, Paula" userId="c93cf399-3ed7-4230-9282-8831e3fe5ae7" providerId="ADAL" clId="{E9856C9A-2EAA-4CB2-97AF-060BD4298E53}" dt="2023-06-05T07:37:22.836" v="121" actId="478"/>
          <ac:picMkLst>
            <pc:docMk/>
            <pc:sldMasterMk cId="0" sldId="2147483648"/>
            <ac:picMk id="4" creationId="{00000000-0000-0000-0000-000000000000}"/>
          </ac:picMkLst>
        </pc:picChg>
        <pc:picChg chg="add mod">
          <ac:chgData name="GOMEZ, Paula" userId="c93cf399-3ed7-4230-9282-8831e3fe5ae7" providerId="ADAL" clId="{E9856C9A-2EAA-4CB2-97AF-060BD4298E53}" dt="2023-06-05T07:37:34.224" v="123" actId="1076"/>
          <ac:picMkLst>
            <pc:docMk/>
            <pc:sldMasterMk cId="0" sldId="2147483648"/>
            <ac:picMk id="14" creationId="{7AEE3CC4-0B21-4AD2-8854-F35E3AEF55B9}"/>
          </ac:picMkLst>
        </pc:picChg>
        <pc:picChg chg="add mod">
          <ac:chgData name="GOMEZ, Paula" userId="c93cf399-3ed7-4230-9282-8831e3fe5ae7" providerId="ADAL" clId="{E9856C9A-2EAA-4CB2-97AF-060BD4298E53}" dt="2023-06-05T07:38:14.613" v="132" actId="1076"/>
          <ac:picMkLst>
            <pc:docMk/>
            <pc:sldMasterMk cId="0" sldId="2147483648"/>
            <ac:picMk id="15" creationId="{88968845-DDD5-47A7-92FB-94C344A2DE21}"/>
          </ac:picMkLst>
        </pc:picChg>
        <pc:sldLayoutChg chg="addSp delSp modSp mod">
          <pc:chgData name="GOMEZ, Paula" userId="c93cf399-3ed7-4230-9282-8831e3fe5ae7" providerId="ADAL" clId="{E9856C9A-2EAA-4CB2-97AF-060BD4298E53}" dt="2023-06-05T07:41:00.682" v="181" actId="1038"/>
          <pc:sldLayoutMkLst>
            <pc:docMk/>
            <pc:sldMasterMk cId="0" sldId="2147483648"/>
            <pc:sldLayoutMk cId="0" sldId="2147483649"/>
          </pc:sldLayoutMkLst>
          <pc:picChg chg="add mod">
            <ac:chgData name="GOMEZ, Paula" userId="c93cf399-3ed7-4230-9282-8831e3fe5ae7" providerId="ADAL" clId="{E9856C9A-2EAA-4CB2-97AF-060BD4298E53}" dt="2023-06-05T07:38:29.404" v="134"/>
            <ac:picMkLst>
              <pc:docMk/>
              <pc:sldMasterMk cId="0" sldId="2147483648"/>
              <pc:sldLayoutMk cId="0" sldId="2147483649"/>
              <ac:picMk id="14" creationId="{802647F8-56B7-4B4D-98FB-48E1A067F38A}"/>
            </ac:picMkLst>
          </pc:picChg>
          <pc:picChg chg="add mod">
            <ac:chgData name="GOMEZ, Paula" userId="c93cf399-3ed7-4230-9282-8831e3fe5ae7" providerId="ADAL" clId="{E9856C9A-2EAA-4CB2-97AF-060BD4298E53}" dt="2023-06-05T07:41:00.682" v="181" actId="1038"/>
            <ac:picMkLst>
              <pc:docMk/>
              <pc:sldMasterMk cId="0" sldId="2147483648"/>
              <pc:sldLayoutMk cId="0" sldId="2147483649"/>
              <ac:picMk id="15" creationId="{B19A3817-C018-4ED4-B7C2-8A1F55776009}"/>
            </ac:picMkLst>
          </pc:picChg>
          <pc:picChg chg="del">
            <ac:chgData name="GOMEZ, Paula" userId="c93cf399-3ed7-4230-9282-8831e3fe5ae7" providerId="ADAL" clId="{E9856C9A-2EAA-4CB2-97AF-060BD4298E53}" dt="2023-06-05T07:40:31.056" v="170" actId="478"/>
            <ac:picMkLst>
              <pc:docMk/>
              <pc:sldMasterMk cId="0" sldId="2147483648"/>
              <pc:sldLayoutMk cId="0" sldId="2147483649"/>
              <ac:picMk id="21" creationId="{00000000-0000-0000-0000-000000000000}"/>
            </ac:picMkLst>
          </pc:picChg>
          <pc:picChg chg="del">
            <ac:chgData name="GOMEZ, Paula" userId="c93cf399-3ed7-4230-9282-8831e3fe5ae7" providerId="ADAL" clId="{E9856C9A-2EAA-4CB2-97AF-060BD4298E53}" dt="2023-06-05T07:38:28.297" v="133" actId="478"/>
            <ac:picMkLst>
              <pc:docMk/>
              <pc:sldMasterMk cId="0" sldId="2147483648"/>
              <pc:sldLayoutMk cId="0" sldId="2147483649"/>
              <ac:picMk id="22" creationId="{00000000-0000-0000-0000-000000000000}"/>
            </ac:picMkLst>
          </pc:picChg>
          <pc:picChg chg="del">
            <ac:chgData name="GOMEZ, Paula" userId="c93cf399-3ed7-4230-9282-8831e3fe5ae7" providerId="ADAL" clId="{E9856C9A-2EAA-4CB2-97AF-060BD4298E53}" dt="2023-06-05T07:40:28.360" v="168" actId="478"/>
            <ac:picMkLst>
              <pc:docMk/>
              <pc:sldMasterMk cId="0" sldId="2147483648"/>
              <pc:sldLayoutMk cId="0" sldId="2147483649"/>
              <ac:picMk id="28" creationId="{00000000-0000-0000-0000-000000000000}"/>
            </ac:picMkLst>
          </pc:picChg>
        </pc:sldLayoutChg>
        <pc:sldLayoutChg chg="addSp delSp modSp mod">
          <pc:chgData name="GOMEZ, Paula" userId="c93cf399-3ed7-4230-9282-8831e3fe5ae7" providerId="ADAL" clId="{E9856C9A-2EAA-4CB2-97AF-060BD4298E53}" dt="2023-06-05T07:40:54.226" v="174" actId="1076"/>
          <pc:sldLayoutMkLst>
            <pc:docMk/>
            <pc:sldMasterMk cId="0" sldId="2147483648"/>
            <pc:sldLayoutMk cId="0" sldId="2147483650"/>
          </pc:sldLayoutMkLst>
          <pc:picChg chg="add mod">
            <ac:chgData name="GOMEZ, Paula" userId="c93cf399-3ed7-4230-9282-8831e3fe5ae7" providerId="ADAL" clId="{E9856C9A-2EAA-4CB2-97AF-060BD4298E53}" dt="2023-06-05T07:38:33.017" v="136"/>
            <ac:picMkLst>
              <pc:docMk/>
              <pc:sldMasterMk cId="0" sldId="2147483648"/>
              <pc:sldLayoutMk cId="0" sldId="2147483650"/>
              <ac:picMk id="10" creationId="{56728289-1DEC-4B69-9E4B-60A7744D36E8}"/>
            </ac:picMkLst>
          </pc:picChg>
          <pc:picChg chg="add mod">
            <ac:chgData name="GOMEZ, Paula" userId="c93cf399-3ed7-4230-9282-8831e3fe5ae7" providerId="ADAL" clId="{E9856C9A-2EAA-4CB2-97AF-060BD4298E53}" dt="2023-06-05T07:40:54.226" v="174" actId="1076"/>
            <ac:picMkLst>
              <pc:docMk/>
              <pc:sldMasterMk cId="0" sldId="2147483648"/>
              <pc:sldLayoutMk cId="0" sldId="2147483650"/>
              <ac:picMk id="11" creationId="{10B79ECD-5AB0-44DD-9A0D-02B4AFEDD737}"/>
            </ac:picMkLst>
          </pc:picChg>
          <pc:picChg chg="del">
            <ac:chgData name="GOMEZ, Paula" userId="c93cf399-3ed7-4230-9282-8831e3fe5ae7" providerId="ADAL" clId="{E9856C9A-2EAA-4CB2-97AF-060BD4298E53}" dt="2023-06-05T07:40:46.088" v="172" actId="478"/>
            <ac:picMkLst>
              <pc:docMk/>
              <pc:sldMasterMk cId="0" sldId="2147483648"/>
              <pc:sldLayoutMk cId="0" sldId="2147483650"/>
              <ac:picMk id="37" creationId="{00000000-0000-0000-0000-000000000000}"/>
            </ac:picMkLst>
          </pc:picChg>
          <pc:picChg chg="del">
            <ac:chgData name="GOMEZ, Paula" userId="c93cf399-3ed7-4230-9282-8831e3fe5ae7" providerId="ADAL" clId="{E9856C9A-2EAA-4CB2-97AF-060BD4298E53}" dt="2023-06-05T07:38:32.400" v="135" actId="478"/>
            <ac:picMkLst>
              <pc:docMk/>
              <pc:sldMasterMk cId="0" sldId="2147483648"/>
              <pc:sldLayoutMk cId="0" sldId="2147483650"/>
              <ac:picMk id="38" creationId="{00000000-0000-0000-0000-000000000000}"/>
            </ac:picMkLst>
          </pc:picChg>
        </pc:sldLayoutChg>
        <pc:sldLayoutChg chg="addSp delSp modSp mod">
          <pc:chgData name="GOMEZ, Paula" userId="c93cf399-3ed7-4230-9282-8831e3fe5ae7" providerId="ADAL" clId="{E9856C9A-2EAA-4CB2-97AF-060BD4298E53}" dt="2023-06-05T07:41:12.571" v="188" actId="1038"/>
          <pc:sldLayoutMkLst>
            <pc:docMk/>
            <pc:sldMasterMk cId="0" sldId="2147483648"/>
            <pc:sldLayoutMk cId="0" sldId="2147483651"/>
          </pc:sldLayoutMkLst>
          <pc:picChg chg="add mod">
            <ac:chgData name="GOMEZ, Paula" userId="c93cf399-3ed7-4230-9282-8831e3fe5ae7" providerId="ADAL" clId="{E9856C9A-2EAA-4CB2-97AF-060BD4298E53}" dt="2023-06-05T07:38:37.312" v="138"/>
            <ac:picMkLst>
              <pc:docMk/>
              <pc:sldMasterMk cId="0" sldId="2147483648"/>
              <pc:sldLayoutMk cId="0" sldId="2147483651"/>
              <ac:picMk id="12" creationId="{E3F3EE67-1837-4DE0-8C80-2863F5F40A61}"/>
            </ac:picMkLst>
          </pc:picChg>
          <pc:picChg chg="add mod">
            <ac:chgData name="GOMEZ, Paula" userId="c93cf399-3ed7-4230-9282-8831e3fe5ae7" providerId="ADAL" clId="{E9856C9A-2EAA-4CB2-97AF-060BD4298E53}" dt="2023-06-05T07:41:12.571" v="188" actId="1038"/>
            <ac:picMkLst>
              <pc:docMk/>
              <pc:sldMasterMk cId="0" sldId="2147483648"/>
              <pc:sldLayoutMk cId="0" sldId="2147483651"/>
              <ac:picMk id="13" creationId="{63C90017-360B-4700-8C96-DEA2507CBD4B}"/>
            </ac:picMkLst>
          </pc:picChg>
          <pc:picChg chg="del">
            <ac:chgData name="GOMEZ, Paula" userId="c93cf399-3ed7-4230-9282-8831e3fe5ae7" providerId="ADAL" clId="{E9856C9A-2EAA-4CB2-97AF-060BD4298E53}" dt="2023-06-05T07:41:09.739" v="182" actId="478"/>
            <ac:picMkLst>
              <pc:docMk/>
              <pc:sldMasterMk cId="0" sldId="2147483648"/>
              <pc:sldLayoutMk cId="0" sldId="2147483651"/>
              <ac:picMk id="51" creationId="{00000000-0000-0000-0000-000000000000}"/>
            </ac:picMkLst>
          </pc:picChg>
          <pc:picChg chg="del">
            <ac:chgData name="GOMEZ, Paula" userId="c93cf399-3ed7-4230-9282-8831e3fe5ae7" providerId="ADAL" clId="{E9856C9A-2EAA-4CB2-97AF-060BD4298E53}" dt="2023-06-05T07:38:36.737" v="137" actId="478"/>
            <ac:picMkLst>
              <pc:docMk/>
              <pc:sldMasterMk cId="0" sldId="2147483648"/>
              <pc:sldLayoutMk cId="0" sldId="2147483651"/>
              <ac:picMk id="52" creationId="{00000000-0000-0000-0000-000000000000}"/>
            </ac:picMkLst>
          </pc:picChg>
        </pc:sldLayoutChg>
        <pc:sldLayoutChg chg="addSp delSp modSp mod">
          <pc:chgData name="GOMEZ, Paula" userId="c93cf399-3ed7-4230-9282-8831e3fe5ae7" providerId="ADAL" clId="{E9856C9A-2EAA-4CB2-97AF-060BD4298E53}" dt="2023-06-05T07:41:19.836" v="190"/>
          <pc:sldLayoutMkLst>
            <pc:docMk/>
            <pc:sldMasterMk cId="0" sldId="2147483648"/>
            <pc:sldLayoutMk cId="0" sldId="2147483652"/>
          </pc:sldLayoutMkLst>
          <pc:picChg chg="add mod">
            <ac:chgData name="GOMEZ, Paula" userId="c93cf399-3ed7-4230-9282-8831e3fe5ae7" providerId="ADAL" clId="{E9856C9A-2EAA-4CB2-97AF-060BD4298E53}" dt="2023-06-05T07:38:40.755" v="140"/>
            <ac:picMkLst>
              <pc:docMk/>
              <pc:sldMasterMk cId="0" sldId="2147483648"/>
              <pc:sldLayoutMk cId="0" sldId="2147483652"/>
              <ac:picMk id="12" creationId="{209E121D-04DE-4546-9315-850F751DAA6B}"/>
            </ac:picMkLst>
          </pc:picChg>
          <pc:picChg chg="add mod">
            <ac:chgData name="GOMEZ, Paula" userId="c93cf399-3ed7-4230-9282-8831e3fe5ae7" providerId="ADAL" clId="{E9856C9A-2EAA-4CB2-97AF-060BD4298E53}" dt="2023-06-05T07:41:19.836" v="190"/>
            <ac:picMkLst>
              <pc:docMk/>
              <pc:sldMasterMk cId="0" sldId="2147483648"/>
              <pc:sldLayoutMk cId="0" sldId="2147483652"/>
              <ac:picMk id="13" creationId="{3843DC37-FCC9-4B82-92C0-73A161FB0474}"/>
            </ac:picMkLst>
          </pc:picChg>
          <pc:picChg chg="del">
            <ac:chgData name="GOMEZ, Paula" userId="c93cf399-3ed7-4230-9282-8831e3fe5ae7" providerId="ADAL" clId="{E9856C9A-2EAA-4CB2-97AF-060BD4298E53}" dt="2023-06-05T07:41:19.333" v="189" actId="478"/>
            <ac:picMkLst>
              <pc:docMk/>
              <pc:sldMasterMk cId="0" sldId="2147483648"/>
              <pc:sldLayoutMk cId="0" sldId="2147483652"/>
              <ac:picMk id="68" creationId="{00000000-0000-0000-0000-000000000000}"/>
            </ac:picMkLst>
          </pc:picChg>
          <pc:picChg chg="del">
            <ac:chgData name="GOMEZ, Paula" userId="c93cf399-3ed7-4230-9282-8831e3fe5ae7" providerId="ADAL" clId="{E9856C9A-2EAA-4CB2-97AF-060BD4298E53}" dt="2023-06-05T07:38:40.225" v="139" actId="478"/>
            <ac:picMkLst>
              <pc:docMk/>
              <pc:sldMasterMk cId="0" sldId="2147483648"/>
              <pc:sldLayoutMk cId="0" sldId="2147483652"/>
              <ac:picMk id="69" creationId="{00000000-0000-0000-0000-000000000000}"/>
            </ac:picMkLst>
          </pc:picChg>
        </pc:sldLayoutChg>
        <pc:sldLayoutChg chg="addSp delSp modSp mod">
          <pc:chgData name="GOMEZ, Paula" userId="c93cf399-3ed7-4230-9282-8831e3fe5ae7" providerId="ADAL" clId="{E9856C9A-2EAA-4CB2-97AF-060BD4298E53}" dt="2023-06-05T07:41:23.607" v="192"/>
          <pc:sldLayoutMkLst>
            <pc:docMk/>
            <pc:sldMasterMk cId="0" sldId="2147483648"/>
            <pc:sldLayoutMk cId="0" sldId="2147483653"/>
          </pc:sldLayoutMkLst>
          <pc:picChg chg="add mod">
            <ac:chgData name="GOMEZ, Paula" userId="c93cf399-3ed7-4230-9282-8831e3fe5ae7" providerId="ADAL" clId="{E9856C9A-2EAA-4CB2-97AF-060BD4298E53}" dt="2023-06-05T07:38:44.523" v="142"/>
            <ac:picMkLst>
              <pc:docMk/>
              <pc:sldMasterMk cId="0" sldId="2147483648"/>
              <pc:sldLayoutMk cId="0" sldId="2147483653"/>
              <ac:picMk id="13" creationId="{03ACE079-CD76-4FE5-970F-2951A6FF917B}"/>
            </ac:picMkLst>
          </pc:picChg>
          <pc:picChg chg="add mod">
            <ac:chgData name="GOMEZ, Paula" userId="c93cf399-3ed7-4230-9282-8831e3fe5ae7" providerId="ADAL" clId="{E9856C9A-2EAA-4CB2-97AF-060BD4298E53}" dt="2023-06-05T07:41:23.607" v="192"/>
            <ac:picMkLst>
              <pc:docMk/>
              <pc:sldMasterMk cId="0" sldId="2147483648"/>
              <pc:sldLayoutMk cId="0" sldId="2147483653"/>
              <ac:picMk id="14" creationId="{C5C682CB-AA77-482D-9711-614CB1C7DEE7}"/>
            </ac:picMkLst>
          </pc:picChg>
          <pc:picChg chg="del">
            <ac:chgData name="GOMEZ, Paula" userId="c93cf399-3ed7-4230-9282-8831e3fe5ae7" providerId="ADAL" clId="{E9856C9A-2EAA-4CB2-97AF-060BD4298E53}" dt="2023-06-05T07:41:23.107" v="191" actId="478"/>
            <ac:picMkLst>
              <pc:docMk/>
              <pc:sldMasterMk cId="0" sldId="2147483648"/>
              <pc:sldLayoutMk cId="0" sldId="2147483653"/>
              <ac:picMk id="84" creationId="{00000000-0000-0000-0000-000000000000}"/>
            </ac:picMkLst>
          </pc:picChg>
          <pc:picChg chg="del">
            <ac:chgData name="GOMEZ, Paula" userId="c93cf399-3ed7-4230-9282-8831e3fe5ae7" providerId="ADAL" clId="{E9856C9A-2EAA-4CB2-97AF-060BD4298E53}" dt="2023-06-05T07:38:43.959" v="141" actId="478"/>
            <ac:picMkLst>
              <pc:docMk/>
              <pc:sldMasterMk cId="0" sldId="2147483648"/>
              <pc:sldLayoutMk cId="0" sldId="2147483653"/>
              <ac:picMk id="85" creationId="{00000000-0000-0000-0000-000000000000}"/>
            </ac:picMkLst>
          </pc:picChg>
        </pc:sldLayoutChg>
        <pc:sldLayoutChg chg="addSp delSp modSp mod">
          <pc:chgData name="GOMEZ, Paula" userId="c93cf399-3ed7-4230-9282-8831e3fe5ae7" providerId="ADAL" clId="{E9856C9A-2EAA-4CB2-97AF-060BD4298E53}" dt="2023-06-05T07:41:27.694" v="194"/>
          <pc:sldLayoutMkLst>
            <pc:docMk/>
            <pc:sldMasterMk cId="0" sldId="2147483648"/>
            <pc:sldLayoutMk cId="0" sldId="2147483654"/>
          </pc:sldLayoutMkLst>
          <pc:picChg chg="add mod">
            <ac:chgData name="GOMEZ, Paula" userId="c93cf399-3ed7-4230-9282-8831e3fe5ae7" providerId="ADAL" clId="{E9856C9A-2EAA-4CB2-97AF-060BD4298E53}" dt="2023-06-05T07:38:47.801" v="144"/>
            <ac:picMkLst>
              <pc:docMk/>
              <pc:sldMasterMk cId="0" sldId="2147483648"/>
              <pc:sldLayoutMk cId="0" sldId="2147483654"/>
              <ac:picMk id="13" creationId="{04BEF2D3-C90E-4F0E-8E42-73E52CB41033}"/>
            </ac:picMkLst>
          </pc:picChg>
          <pc:picChg chg="add mod">
            <ac:chgData name="GOMEZ, Paula" userId="c93cf399-3ed7-4230-9282-8831e3fe5ae7" providerId="ADAL" clId="{E9856C9A-2EAA-4CB2-97AF-060BD4298E53}" dt="2023-06-05T07:41:27.694" v="194"/>
            <ac:picMkLst>
              <pc:docMk/>
              <pc:sldMasterMk cId="0" sldId="2147483648"/>
              <pc:sldLayoutMk cId="0" sldId="2147483654"/>
              <ac:picMk id="14" creationId="{D47C1A2E-4E21-4AC4-AB7F-27CCEC94B913}"/>
            </ac:picMkLst>
          </pc:picChg>
          <pc:picChg chg="del">
            <ac:chgData name="GOMEZ, Paula" userId="c93cf399-3ed7-4230-9282-8831e3fe5ae7" providerId="ADAL" clId="{E9856C9A-2EAA-4CB2-97AF-060BD4298E53}" dt="2023-06-05T07:41:27.205" v="193" actId="478"/>
            <ac:picMkLst>
              <pc:docMk/>
              <pc:sldMasterMk cId="0" sldId="2147483648"/>
              <pc:sldLayoutMk cId="0" sldId="2147483654"/>
              <ac:picMk id="101" creationId="{00000000-0000-0000-0000-000000000000}"/>
            </ac:picMkLst>
          </pc:picChg>
          <pc:picChg chg="del">
            <ac:chgData name="GOMEZ, Paula" userId="c93cf399-3ed7-4230-9282-8831e3fe5ae7" providerId="ADAL" clId="{E9856C9A-2EAA-4CB2-97AF-060BD4298E53}" dt="2023-06-05T07:38:47.272" v="143" actId="478"/>
            <ac:picMkLst>
              <pc:docMk/>
              <pc:sldMasterMk cId="0" sldId="2147483648"/>
              <pc:sldLayoutMk cId="0" sldId="2147483654"/>
              <ac:picMk id="102" creationId="{00000000-0000-0000-0000-000000000000}"/>
            </ac:picMkLst>
          </pc:picChg>
        </pc:sldLayoutChg>
        <pc:sldLayoutChg chg="addSp delSp modSp mod">
          <pc:chgData name="GOMEZ, Paula" userId="c93cf399-3ed7-4230-9282-8831e3fe5ae7" providerId="ADAL" clId="{E9856C9A-2EAA-4CB2-97AF-060BD4298E53}" dt="2023-06-05T07:41:34.063" v="196"/>
          <pc:sldLayoutMkLst>
            <pc:docMk/>
            <pc:sldMasterMk cId="0" sldId="2147483648"/>
            <pc:sldLayoutMk cId="0" sldId="2147483655"/>
          </pc:sldLayoutMkLst>
          <pc:picChg chg="add mod">
            <ac:chgData name="GOMEZ, Paula" userId="c93cf399-3ed7-4230-9282-8831e3fe5ae7" providerId="ADAL" clId="{E9856C9A-2EAA-4CB2-97AF-060BD4298E53}" dt="2023-06-05T07:38:52.106" v="146"/>
            <ac:picMkLst>
              <pc:docMk/>
              <pc:sldMasterMk cId="0" sldId="2147483648"/>
              <pc:sldLayoutMk cId="0" sldId="2147483655"/>
              <ac:picMk id="13" creationId="{7FCB45EA-CB1B-48D3-BD0C-5D176BE4A587}"/>
            </ac:picMkLst>
          </pc:picChg>
          <pc:picChg chg="add mod">
            <ac:chgData name="GOMEZ, Paula" userId="c93cf399-3ed7-4230-9282-8831e3fe5ae7" providerId="ADAL" clId="{E9856C9A-2EAA-4CB2-97AF-060BD4298E53}" dt="2023-06-05T07:41:34.063" v="196"/>
            <ac:picMkLst>
              <pc:docMk/>
              <pc:sldMasterMk cId="0" sldId="2147483648"/>
              <pc:sldLayoutMk cId="0" sldId="2147483655"/>
              <ac:picMk id="14" creationId="{E3B635ED-8361-463D-BDFB-AA1D46846287}"/>
            </ac:picMkLst>
          </pc:picChg>
          <pc:picChg chg="del">
            <ac:chgData name="GOMEZ, Paula" userId="c93cf399-3ed7-4230-9282-8831e3fe5ae7" providerId="ADAL" clId="{E9856C9A-2EAA-4CB2-97AF-060BD4298E53}" dt="2023-06-05T07:41:33.535" v="195" actId="478"/>
            <ac:picMkLst>
              <pc:docMk/>
              <pc:sldMasterMk cId="0" sldId="2147483648"/>
              <pc:sldLayoutMk cId="0" sldId="2147483655"/>
              <ac:picMk id="118" creationId="{00000000-0000-0000-0000-000000000000}"/>
            </ac:picMkLst>
          </pc:picChg>
          <pc:picChg chg="del">
            <ac:chgData name="GOMEZ, Paula" userId="c93cf399-3ed7-4230-9282-8831e3fe5ae7" providerId="ADAL" clId="{E9856C9A-2EAA-4CB2-97AF-060BD4298E53}" dt="2023-06-05T07:38:51.656" v="145" actId="478"/>
            <ac:picMkLst>
              <pc:docMk/>
              <pc:sldMasterMk cId="0" sldId="2147483648"/>
              <pc:sldLayoutMk cId="0" sldId="2147483655"/>
              <ac:picMk id="119" creationId="{00000000-0000-0000-0000-000000000000}"/>
            </ac:picMkLst>
          </pc:picChg>
        </pc:sldLayoutChg>
        <pc:sldLayoutChg chg="addSp delSp modSp mod">
          <pc:chgData name="GOMEZ, Paula" userId="c93cf399-3ed7-4230-9282-8831e3fe5ae7" providerId="ADAL" clId="{E9856C9A-2EAA-4CB2-97AF-060BD4298E53}" dt="2023-06-05T07:41:38.165" v="198"/>
          <pc:sldLayoutMkLst>
            <pc:docMk/>
            <pc:sldMasterMk cId="0" sldId="2147483648"/>
            <pc:sldLayoutMk cId="0" sldId="2147483656"/>
          </pc:sldLayoutMkLst>
          <pc:picChg chg="add mod">
            <ac:chgData name="GOMEZ, Paula" userId="c93cf399-3ed7-4230-9282-8831e3fe5ae7" providerId="ADAL" clId="{E9856C9A-2EAA-4CB2-97AF-060BD4298E53}" dt="2023-06-05T07:38:55.044" v="148"/>
            <ac:picMkLst>
              <pc:docMk/>
              <pc:sldMasterMk cId="0" sldId="2147483648"/>
              <pc:sldLayoutMk cId="0" sldId="2147483656"/>
              <ac:picMk id="13" creationId="{9E1DDEAD-AC0B-435C-9AEB-6D8CB676A72E}"/>
            </ac:picMkLst>
          </pc:picChg>
          <pc:picChg chg="add mod">
            <ac:chgData name="GOMEZ, Paula" userId="c93cf399-3ed7-4230-9282-8831e3fe5ae7" providerId="ADAL" clId="{E9856C9A-2EAA-4CB2-97AF-060BD4298E53}" dt="2023-06-05T07:41:38.165" v="198"/>
            <ac:picMkLst>
              <pc:docMk/>
              <pc:sldMasterMk cId="0" sldId="2147483648"/>
              <pc:sldLayoutMk cId="0" sldId="2147483656"/>
              <ac:picMk id="14" creationId="{8F52918C-0A62-416D-A171-1F816990E823}"/>
            </ac:picMkLst>
          </pc:picChg>
          <pc:picChg chg="del">
            <ac:chgData name="GOMEZ, Paula" userId="c93cf399-3ed7-4230-9282-8831e3fe5ae7" providerId="ADAL" clId="{E9856C9A-2EAA-4CB2-97AF-060BD4298E53}" dt="2023-06-05T07:41:37.723" v="197" actId="478"/>
            <ac:picMkLst>
              <pc:docMk/>
              <pc:sldMasterMk cId="0" sldId="2147483648"/>
              <pc:sldLayoutMk cId="0" sldId="2147483656"/>
              <ac:picMk id="135" creationId="{00000000-0000-0000-0000-000000000000}"/>
            </ac:picMkLst>
          </pc:picChg>
          <pc:picChg chg="del">
            <ac:chgData name="GOMEZ, Paula" userId="c93cf399-3ed7-4230-9282-8831e3fe5ae7" providerId="ADAL" clId="{E9856C9A-2EAA-4CB2-97AF-060BD4298E53}" dt="2023-06-05T07:38:54.607" v="147" actId="478"/>
            <ac:picMkLst>
              <pc:docMk/>
              <pc:sldMasterMk cId="0" sldId="2147483648"/>
              <pc:sldLayoutMk cId="0" sldId="2147483656"/>
              <ac:picMk id="136" creationId="{00000000-0000-0000-0000-000000000000}"/>
            </ac:picMkLst>
          </pc:picChg>
        </pc:sldLayoutChg>
        <pc:sldLayoutChg chg="addSp delSp modSp mod">
          <pc:chgData name="GOMEZ, Paula" userId="c93cf399-3ed7-4230-9282-8831e3fe5ae7" providerId="ADAL" clId="{E9856C9A-2EAA-4CB2-97AF-060BD4298E53}" dt="2023-06-05T07:41:42.287" v="200"/>
          <pc:sldLayoutMkLst>
            <pc:docMk/>
            <pc:sldMasterMk cId="0" sldId="2147483648"/>
            <pc:sldLayoutMk cId="0" sldId="2147483657"/>
          </pc:sldLayoutMkLst>
          <pc:picChg chg="add mod">
            <ac:chgData name="GOMEZ, Paula" userId="c93cf399-3ed7-4230-9282-8831e3fe5ae7" providerId="ADAL" clId="{E9856C9A-2EAA-4CB2-97AF-060BD4298E53}" dt="2023-06-05T07:38:57.977" v="150"/>
            <ac:picMkLst>
              <pc:docMk/>
              <pc:sldMasterMk cId="0" sldId="2147483648"/>
              <pc:sldLayoutMk cId="0" sldId="2147483657"/>
              <ac:picMk id="13" creationId="{580B029F-6C40-4141-8976-A034B962F3CD}"/>
            </ac:picMkLst>
          </pc:picChg>
          <pc:picChg chg="add mod">
            <ac:chgData name="GOMEZ, Paula" userId="c93cf399-3ed7-4230-9282-8831e3fe5ae7" providerId="ADAL" clId="{E9856C9A-2EAA-4CB2-97AF-060BD4298E53}" dt="2023-06-05T07:41:42.287" v="200"/>
            <ac:picMkLst>
              <pc:docMk/>
              <pc:sldMasterMk cId="0" sldId="2147483648"/>
              <pc:sldLayoutMk cId="0" sldId="2147483657"/>
              <ac:picMk id="14" creationId="{8F670BDC-504C-4C18-9F88-12CB7BB8B74A}"/>
            </ac:picMkLst>
          </pc:picChg>
          <pc:picChg chg="del">
            <ac:chgData name="GOMEZ, Paula" userId="c93cf399-3ed7-4230-9282-8831e3fe5ae7" providerId="ADAL" clId="{E9856C9A-2EAA-4CB2-97AF-060BD4298E53}" dt="2023-06-05T07:41:41.814" v="199" actId="478"/>
            <ac:picMkLst>
              <pc:docMk/>
              <pc:sldMasterMk cId="0" sldId="2147483648"/>
              <pc:sldLayoutMk cId="0" sldId="2147483657"/>
              <ac:picMk id="152" creationId="{00000000-0000-0000-0000-000000000000}"/>
            </ac:picMkLst>
          </pc:picChg>
          <pc:picChg chg="del">
            <ac:chgData name="GOMEZ, Paula" userId="c93cf399-3ed7-4230-9282-8831e3fe5ae7" providerId="ADAL" clId="{E9856C9A-2EAA-4CB2-97AF-060BD4298E53}" dt="2023-06-05T07:38:57.524" v="149" actId="478"/>
            <ac:picMkLst>
              <pc:docMk/>
              <pc:sldMasterMk cId="0" sldId="2147483648"/>
              <pc:sldLayoutMk cId="0" sldId="2147483657"/>
              <ac:picMk id="153" creationId="{00000000-0000-0000-0000-000000000000}"/>
            </ac:picMkLst>
          </pc:picChg>
        </pc:sldLayoutChg>
        <pc:sldLayoutChg chg="del">
          <pc:chgData name="GOMEZ, Paula" userId="c93cf399-3ed7-4230-9282-8831e3fe5ae7" providerId="ADAL" clId="{E9856C9A-2EAA-4CB2-97AF-060BD4298E53}" dt="2023-06-05T07:52:38.198" v="332" actId="2696"/>
          <pc:sldLayoutMkLst>
            <pc:docMk/>
            <pc:sldMasterMk cId="0" sldId="2147483648"/>
            <pc:sldLayoutMk cId="0" sldId="2147483658"/>
          </pc:sldLayoutMkLst>
        </pc:sldLayoutChg>
        <pc:sldLayoutChg chg="addSp delSp modSp mod">
          <pc:chgData name="GOMEZ, Paula" userId="c93cf399-3ed7-4230-9282-8831e3fe5ae7" providerId="ADAL" clId="{E9856C9A-2EAA-4CB2-97AF-060BD4298E53}" dt="2023-06-05T07:53:05.948" v="350" actId="1038"/>
          <pc:sldLayoutMkLst>
            <pc:docMk/>
            <pc:sldMasterMk cId="0" sldId="2147483648"/>
            <pc:sldLayoutMk cId="0" sldId="2147483659"/>
          </pc:sldLayoutMkLst>
          <pc:picChg chg="add mod">
            <ac:chgData name="GOMEZ, Paula" userId="c93cf399-3ed7-4230-9282-8831e3fe5ae7" providerId="ADAL" clId="{E9856C9A-2EAA-4CB2-97AF-060BD4298E53}" dt="2023-06-05T07:53:05.948" v="350" actId="1038"/>
            <ac:picMkLst>
              <pc:docMk/>
              <pc:sldMasterMk cId="0" sldId="2147483648"/>
              <pc:sldLayoutMk cId="0" sldId="2147483659"/>
              <ac:picMk id="4" creationId="{E565B4A4-5F98-4F8D-A429-5D5298B1C65F}"/>
            </ac:picMkLst>
          </pc:picChg>
          <pc:picChg chg="add mod">
            <ac:chgData name="GOMEZ, Paula" userId="c93cf399-3ed7-4230-9282-8831e3fe5ae7" providerId="ADAL" clId="{E9856C9A-2EAA-4CB2-97AF-060BD4298E53}" dt="2023-06-05T07:39:03.701" v="152"/>
            <ac:picMkLst>
              <pc:docMk/>
              <pc:sldMasterMk cId="0" sldId="2147483648"/>
              <pc:sldLayoutMk cId="0" sldId="2147483659"/>
              <ac:picMk id="11" creationId="{E103695A-CB56-468E-B04E-C06BAC3A59CB}"/>
            </ac:picMkLst>
          </pc:picChg>
          <pc:picChg chg="del">
            <ac:chgData name="GOMEZ, Paula" userId="c93cf399-3ed7-4230-9282-8831e3fe5ae7" providerId="ADAL" clId="{E9856C9A-2EAA-4CB2-97AF-060BD4298E53}" dt="2023-06-05T07:52:53.110" v="333" actId="478"/>
            <ac:picMkLst>
              <pc:docMk/>
              <pc:sldMasterMk cId="0" sldId="2147483648"/>
              <pc:sldLayoutMk cId="0" sldId="2147483659"/>
              <ac:picMk id="176" creationId="{00000000-0000-0000-0000-000000000000}"/>
            </ac:picMkLst>
          </pc:picChg>
          <pc:picChg chg="del">
            <ac:chgData name="GOMEZ, Paula" userId="c93cf399-3ed7-4230-9282-8831e3fe5ae7" providerId="ADAL" clId="{E9856C9A-2EAA-4CB2-97AF-060BD4298E53}" dt="2023-06-05T07:39:03.224" v="151" actId="478"/>
            <ac:picMkLst>
              <pc:docMk/>
              <pc:sldMasterMk cId="0" sldId="2147483648"/>
              <pc:sldLayoutMk cId="0" sldId="2147483659"/>
              <ac:picMk id="177" creationId="{00000000-0000-0000-0000-000000000000}"/>
            </ac:picMkLst>
          </pc:picChg>
        </pc:sldLayoutChg>
        <pc:sldLayoutChg chg="addSp delSp modSp del mod">
          <pc:chgData name="GOMEZ, Paula" userId="c93cf399-3ed7-4230-9282-8831e3fe5ae7" providerId="ADAL" clId="{E9856C9A-2EAA-4CB2-97AF-060BD4298E53}" dt="2023-06-05T07:53:11.849" v="351" actId="2696"/>
          <pc:sldLayoutMkLst>
            <pc:docMk/>
            <pc:sldMasterMk cId="0" sldId="2147483648"/>
            <pc:sldLayoutMk cId="0" sldId="2147483660"/>
          </pc:sldLayoutMkLst>
          <pc:picChg chg="add mod">
            <ac:chgData name="GOMEZ, Paula" userId="c93cf399-3ed7-4230-9282-8831e3fe5ae7" providerId="ADAL" clId="{E9856C9A-2EAA-4CB2-97AF-060BD4298E53}" dt="2023-06-05T07:39:06.920" v="154"/>
            <ac:picMkLst>
              <pc:docMk/>
              <pc:sldMasterMk cId="0" sldId="2147483648"/>
              <pc:sldLayoutMk cId="0" sldId="2147483660"/>
              <ac:picMk id="9" creationId="{E75F978A-9D1D-43E4-B45F-EA89BD1B0DC1}"/>
            </ac:picMkLst>
          </pc:picChg>
          <pc:picChg chg="del">
            <ac:chgData name="GOMEZ, Paula" userId="c93cf399-3ed7-4230-9282-8831e3fe5ae7" providerId="ADAL" clId="{E9856C9A-2EAA-4CB2-97AF-060BD4298E53}" dt="2023-06-05T07:39:06.416" v="153" actId="478"/>
            <ac:picMkLst>
              <pc:docMk/>
              <pc:sldMasterMk cId="0" sldId="2147483648"/>
              <pc:sldLayoutMk cId="0" sldId="2147483660"/>
              <ac:picMk id="190" creationId="{00000000-0000-0000-0000-000000000000}"/>
            </ac:picMkLst>
          </pc:picChg>
        </pc:sldLayoutChg>
        <pc:sldLayoutChg chg="addSp delSp modSp del mod">
          <pc:chgData name="GOMEZ, Paula" userId="c93cf399-3ed7-4230-9282-8831e3fe5ae7" providerId="ADAL" clId="{E9856C9A-2EAA-4CB2-97AF-060BD4298E53}" dt="2023-06-09T06:15:31.110" v="362" actId="2696"/>
          <pc:sldLayoutMkLst>
            <pc:docMk/>
            <pc:sldMasterMk cId="0" sldId="2147483648"/>
            <pc:sldLayoutMk cId="0" sldId="2147483661"/>
          </pc:sldLayoutMkLst>
          <pc:picChg chg="add mod">
            <ac:chgData name="GOMEZ, Paula" userId="c93cf399-3ed7-4230-9282-8831e3fe5ae7" providerId="ADAL" clId="{E9856C9A-2EAA-4CB2-97AF-060BD4298E53}" dt="2023-06-05T07:39:11.380" v="156"/>
            <ac:picMkLst>
              <pc:docMk/>
              <pc:sldMasterMk cId="0" sldId="2147483648"/>
              <pc:sldLayoutMk cId="0" sldId="2147483661"/>
              <ac:picMk id="13" creationId="{7B948E45-BD3E-46FA-8796-C2C1AA9289C4}"/>
            </ac:picMkLst>
          </pc:picChg>
          <pc:picChg chg="add mod">
            <ac:chgData name="GOMEZ, Paula" userId="c93cf399-3ed7-4230-9282-8831e3fe5ae7" providerId="ADAL" clId="{E9856C9A-2EAA-4CB2-97AF-060BD4298E53}" dt="2023-06-05T07:41:52.394" v="202"/>
            <ac:picMkLst>
              <pc:docMk/>
              <pc:sldMasterMk cId="0" sldId="2147483648"/>
              <pc:sldLayoutMk cId="0" sldId="2147483661"/>
              <ac:picMk id="14" creationId="{369C3CCB-D437-469E-8CD6-D0A56E215556}"/>
            </ac:picMkLst>
          </pc:picChg>
          <pc:picChg chg="del">
            <ac:chgData name="GOMEZ, Paula" userId="c93cf399-3ed7-4230-9282-8831e3fe5ae7" providerId="ADAL" clId="{E9856C9A-2EAA-4CB2-97AF-060BD4298E53}" dt="2023-06-05T07:39:10.785" v="155" actId="478"/>
            <ac:picMkLst>
              <pc:docMk/>
              <pc:sldMasterMk cId="0" sldId="2147483648"/>
              <pc:sldLayoutMk cId="0" sldId="2147483661"/>
              <ac:picMk id="204" creationId="{00000000-0000-0000-0000-000000000000}"/>
            </ac:picMkLst>
          </pc:picChg>
          <pc:picChg chg="del">
            <ac:chgData name="GOMEZ, Paula" userId="c93cf399-3ed7-4230-9282-8831e3fe5ae7" providerId="ADAL" clId="{E9856C9A-2EAA-4CB2-97AF-060BD4298E53}" dt="2023-06-05T07:41:51.661" v="201" actId="478"/>
            <ac:picMkLst>
              <pc:docMk/>
              <pc:sldMasterMk cId="0" sldId="2147483648"/>
              <pc:sldLayoutMk cId="0" sldId="2147483661"/>
              <ac:picMk id="212" creationId="{00000000-0000-0000-0000-000000000000}"/>
            </ac:picMkLst>
          </pc:picChg>
        </pc:sldLayoutChg>
        <pc:sldLayoutChg chg="addSp delSp modSp del mod">
          <pc:chgData name="GOMEZ, Paula" userId="c93cf399-3ed7-4230-9282-8831e3fe5ae7" providerId="ADAL" clId="{E9856C9A-2EAA-4CB2-97AF-060BD4298E53}" dt="2023-06-05T07:41:59.147" v="204" actId="2696"/>
          <pc:sldLayoutMkLst>
            <pc:docMk/>
            <pc:sldMasterMk cId="0" sldId="2147483648"/>
            <pc:sldLayoutMk cId="0" sldId="2147483662"/>
          </pc:sldLayoutMkLst>
          <pc:picChg chg="add mod">
            <ac:chgData name="GOMEZ, Paula" userId="c93cf399-3ed7-4230-9282-8831e3fe5ae7" providerId="ADAL" clId="{E9856C9A-2EAA-4CB2-97AF-060BD4298E53}" dt="2023-06-05T07:39:16.064" v="158"/>
            <ac:picMkLst>
              <pc:docMk/>
              <pc:sldMasterMk cId="0" sldId="2147483648"/>
              <pc:sldLayoutMk cId="0" sldId="2147483662"/>
              <ac:picMk id="11" creationId="{2FFF011F-86D1-4E15-AB88-1D8F24E07202}"/>
            </ac:picMkLst>
          </pc:picChg>
          <pc:picChg chg="del">
            <ac:chgData name="GOMEZ, Paula" userId="c93cf399-3ed7-4230-9282-8831e3fe5ae7" providerId="ADAL" clId="{E9856C9A-2EAA-4CB2-97AF-060BD4298E53}" dt="2023-06-05T07:41:56.246" v="203" actId="478"/>
            <ac:picMkLst>
              <pc:docMk/>
              <pc:sldMasterMk cId="0" sldId="2147483648"/>
              <pc:sldLayoutMk cId="0" sldId="2147483662"/>
              <ac:picMk id="221" creationId="{00000000-0000-0000-0000-000000000000}"/>
            </ac:picMkLst>
          </pc:picChg>
          <pc:picChg chg="del">
            <ac:chgData name="GOMEZ, Paula" userId="c93cf399-3ed7-4230-9282-8831e3fe5ae7" providerId="ADAL" clId="{E9856C9A-2EAA-4CB2-97AF-060BD4298E53}" dt="2023-06-05T07:39:15.640" v="157" actId="478"/>
            <ac:picMkLst>
              <pc:docMk/>
              <pc:sldMasterMk cId="0" sldId="2147483648"/>
              <pc:sldLayoutMk cId="0" sldId="2147483662"/>
              <ac:picMk id="222" creationId="{00000000-0000-0000-0000-000000000000}"/>
            </ac:picMkLst>
          </pc:picChg>
        </pc:sldLayoutChg>
        <pc:sldLayoutChg chg="addSp delSp modSp mod">
          <pc:chgData name="GOMEZ, Paula" userId="c93cf399-3ed7-4230-9282-8831e3fe5ae7" providerId="ADAL" clId="{E9856C9A-2EAA-4CB2-97AF-060BD4298E53}" dt="2023-06-05T07:42:03.095" v="206"/>
          <pc:sldLayoutMkLst>
            <pc:docMk/>
            <pc:sldMasterMk cId="0" sldId="2147483648"/>
            <pc:sldLayoutMk cId="0" sldId="2147483663"/>
          </pc:sldLayoutMkLst>
          <pc:picChg chg="add mod">
            <ac:chgData name="GOMEZ, Paula" userId="c93cf399-3ed7-4230-9282-8831e3fe5ae7" providerId="ADAL" clId="{E9856C9A-2EAA-4CB2-97AF-060BD4298E53}" dt="2023-06-05T07:39:19.413" v="160"/>
            <ac:picMkLst>
              <pc:docMk/>
              <pc:sldMasterMk cId="0" sldId="2147483648"/>
              <pc:sldLayoutMk cId="0" sldId="2147483663"/>
              <ac:picMk id="11" creationId="{595C1A87-F0DD-495D-84A6-C7D1DC9F21A3}"/>
            </ac:picMkLst>
          </pc:picChg>
          <pc:picChg chg="add mod">
            <ac:chgData name="GOMEZ, Paula" userId="c93cf399-3ed7-4230-9282-8831e3fe5ae7" providerId="ADAL" clId="{E9856C9A-2EAA-4CB2-97AF-060BD4298E53}" dt="2023-06-05T07:42:03.095" v="206"/>
            <ac:picMkLst>
              <pc:docMk/>
              <pc:sldMasterMk cId="0" sldId="2147483648"/>
              <pc:sldLayoutMk cId="0" sldId="2147483663"/>
              <ac:picMk id="12" creationId="{B9779F1C-10F7-4FE7-9BD4-14BEA26A5698}"/>
            </ac:picMkLst>
          </pc:picChg>
          <pc:picChg chg="del">
            <ac:chgData name="GOMEZ, Paula" userId="c93cf399-3ed7-4230-9282-8831e3fe5ae7" providerId="ADAL" clId="{E9856C9A-2EAA-4CB2-97AF-060BD4298E53}" dt="2023-06-05T07:42:02.613" v="205" actId="478"/>
            <ac:picMkLst>
              <pc:docMk/>
              <pc:sldMasterMk cId="0" sldId="2147483648"/>
              <pc:sldLayoutMk cId="0" sldId="2147483663"/>
              <ac:picMk id="236" creationId="{00000000-0000-0000-0000-000000000000}"/>
            </ac:picMkLst>
          </pc:picChg>
          <pc:picChg chg="del">
            <ac:chgData name="GOMEZ, Paula" userId="c93cf399-3ed7-4230-9282-8831e3fe5ae7" providerId="ADAL" clId="{E9856C9A-2EAA-4CB2-97AF-060BD4298E53}" dt="2023-06-05T07:39:18.465" v="159" actId="478"/>
            <ac:picMkLst>
              <pc:docMk/>
              <pc:sldMasterMk cId="0" sldId="2147483648"/>
              <pc:sldLayoutMk cId="0" sldId="2147483663"/>
              <ac:picMk id="237" creationId="{00000000-0000-0000-0000-000000000000}"/>
            </ac:picMkLst>
          </pc:picChg>
        </pc:sldLayoutChg>
        <pc:sldLayoutChg chg="addSp delSp modSp mod">
          <pc:chgData name="GOMEZ, Paula" userId="c93cf399-3ed7-4230-9282-8831e3fe5ae7" providerId="ADAL" clId="{E9856C9A-2EAA-4CB2-97AF-060BD4298E53}" dt="2023-06-05T07:42:07.622" v="208"/>
          <pc:sldLayoutMkLst>
            <pc:docMk/>
            <pc:sldMasterMk cId="0" sldId="2147483648"/>
            <pc:sldLayoutMk cId="0" sldId="2147483664"/>
          </pc:sldLayoutMkLst>
          <pc:picChg chg="add mod">
            <ac:chgData name="GOMEZ, Paula" userId="c93cf399-3ed7-4230-9282-8831e3fe5ae7" providerId="ADAL" clId="{E9856C9A-2EAA-4CB2-97AF-060BD4298E53}" dt="2023-06-05T07:39:23.194" v="162"/>
            <ac:picMkLst>
              <pc:docMk/>
              <pc:sldMasterMk cId="0" sldId="2147483648"/>
              <pc:sldLayoutMk cId="0" sldId="2147483664"/>
              <ac:picMk id="11" creationId="{C8DAEF8F-F60E-480D-8A4F-2820371A91EF}"/>
            </ac:picMkLst>
          </pc:picChg>
          <pc:picChg chg="add mod">
            <ac:chgData name="GOMEZ, Paula" userId="c93cf399-3ed7-4230-9282-8831e3fe5ae7" providerId="ADAL" clId="{E9856C9A-2EAA-4CB2-97AF-060BD4298E53}" dt="2023-06-05T07:42:07.622" v="208"/>
            <ac:picMkLst>
              <pc:docMk/>
              <pc:sldMasterMk cId="0" sldId="2147483648"/>
              <pc:sldLayoutMk cId="0" sldId="2147483664"/>
              <ac:picMk id="12" creationId="{6AEB9C0A-035A-4955-A544-3B0BD39677E1}"/>
            </ac:picMkLst>
          </pc:picChg>
          <pc:picChg chg="del">
            <ac:chgData name="GOMEZ, Paula" userId="c93cf399-3ed7-4230-9282-8831e3fe5ae7" providerId="ADAL" clId="{E9856C9A-2EAA-4CB2-97AF-060BD4298E53}" dt="2023-06-05T07:42:07.150" v="207" actId="478"/>
            <ac:picMkLst>
              <pc:docMk/>
              <pc:sldMasterMk cId="0" sldId="2147483648"/>
              <pc:sldLayoutMk cId="0" sldId="2147483664"/>
              <ac:picMk id="251" creationId="{00000000-0000-0000-0000-000000000000}"/>
            </ac:picMkLst>
          </pc:picChg>
          <pc:picChg chg="del">
            <ac:chgData name="GOMEZ, Paula" userId="c93cf399-3ed7-4230-9282-8831e3fe5ae7" providerId="ADAL" clId="{E9856C9A-2EAA-4CB2-97AF-060BD4298E53}" dt="2023-06-05T07:39:22.555" v="161" actId="478"/>
            <ac:picMkLst>
              <pc:docMk/>
              <pc:sldMasterMk cId="0" sldId="2147483648"/>
              <pc:sldLayoutMk cId="0" sldId="2147483664"/>
              <ac:picMk id="252" creationId="{00000000-0000-0000-0000-000000000000}"/>
            </ac:picMkLst>
          </pc:picChg>
        </pc:sldLayoutChg>
        <pc:sldLayoutChg chg="addSp delSp modSp mod">
          <pc:chgData name="GOMEZ, Paula" userId="c93cf399-3ed7-4230-9282-8831e3fe5ae7" providerId="ADAL" clId="{E9856C9A-2EAA-4CB2-97AF-060BD4298E53}" dt="2023-06-05T07:46:15.016" v="283"/>
          <pc:sldLayoutMkLst>
            <pc:docMk/>
            <pc:sldMasterMk cId="0" sldId="2147483648"/>
            <pc:sldLayoutMk cId="0" sldId="2147483665"/>
          </pc:sldLayoutMkLst>
          <pc:picChg chg="add mod">
            <ac:chgData name="GOMEZ, Paula" userId="c93cf399-3ed7-4230-9282-8831e3fe5ae7" providerId="ADAL" clId="{E9856C9A-2EAA-4CB2-97AF-060BD4298E53}" dt="2023-06-05T07:42:12.791" v="210"/>
            <ac:picMkLst>
              <pc:docMk/>
              <pc:sldMasterMk cId="0" sldId="2147483648"/>
              <pc:sldLayoutMk cId="0" sldId="2147483665"/>
              <ac:picMk id="10" creationId="{47D43CE8-487D-4FF1-B51A-480FBF1198C1}"/>
            </ac:picMkLst>
          </pc:picChg>
          <pc:picChg chg="add mod">
            <ac:chgData name="GOMEZ, Paula" userId="c93cf399-3ed7-4230-9282-8831e3fe5ae7" providerId="ADAL" clId="{E9856C9A-2EAA-4CB2-97AF-060BD4298E53}" dt="2023-06-05T07:46:15.016" v="283"/>
            <ac:picMkLst>
              <pc:docMk/>
              <pc:sldMasterMk cId="0" sldId="2147483648"/>
              <pc:sldLayoutMk cId="0" sldId="2147483665"/>
              <ac:picMk id="11" creationId="{D31647BC-F6D6-4470-BE34-3781DDBB9875}"/>
            </ac:picMkLst>
          </pc:picChg>
          <pc:picChg chg="del">
            <ac:chgData name="GOMEZ, Paula" userId="c93cf399-3ed7-4230-9282-8831e3fe5ae7" providerId="ADAL" clId="{E9856C9A-2EAA-4CB2-97AF-060BD4298E53}" dt="2023-06-05T07:42:12.220" v="209" actId="478"/>
            <ac:picMkLst>
              <pc:docMk/>
              <pc:sldMasterMk cId="0" sldId="2147483648"/>
              <pc:sldLayoutMk cId="0" sldId="2147483665"/>
              <ac:picMk id="266" creationId="{00000000-0000-0000-0000-000000000000}"/>
            </ac:picMkLst>
          </pc:picChg>
          <pc:picChg chg="del">
            <ac:chgData name="GOMEZ, Paula" userId="c93cf399-3ed7-4230-9282-8831e3fe5ae7" providerId="ADAL" clId="{E9856C9A-2EAA-4CB2-97AF-060BD4298E53}" dt="2023-06-05T07:46:06.486" v="282" actId="478"/>
            <ac:picMkLst>
              <pc:docMk/>
              <pc:sldMasterMk cId="0" sldId="2147483648"/>
              <pc:sldLayoutMk cId="0" sldId="2147483665"/>
              <ac:picMk id="267" creationId="{00000000-0000-0000-0000-000000000000}"/>
            </ac:picMkLst>
          </pc:picChg>
        </pc:sldLayoutChg>
        <pc:sldLayoutChg chg="addSp delSp modSp mod">
          <pc:chgData name="GOMEZ, Paula" userId="c93cf399-3ed7-4230-9282-8831e3fe5ae7" providerId="ADAL" clId="{E9856C9A-2EAA-4CB2-97AF-060BD4298E53}" dt="2023-06-05T07:42:19.673" v="212"/>
          <pc:sldLayoutMkLst>
            <pc:docMk/>
            <pc:sldMasterMk cId="0" sldId="2147483648"/>
            <pc:sldLayoutMk cId="0" sldId="2147483666"/>
          </pc:sldLayoutMkLst>
          <pc:picChg chg="add mod">
            <ac:chgData name="GOMEZ, Paula" userId="c93cf399-3ed7-4230-9282-8831e3fe5ae7" providerId="ADAL" clId="{E9856C9A-2EAA-4CB2-97AF-060BD4298E53}" dt="2023-06-05T07:42:19.673" v="212"/>
            <ac:picMkLst>
              <pc:docMk/>
              <pc:sldMasterMk cId="0" sldId="2147483648"/>
              <pc:sldLayoutMk cId="0" sldId="2147483666"/>
              <ac:picMk id="10" creationId="{D871750F-9EAE-4BB7-8D69-10D9EFBF720F}"/>
            </ac:picMkLst>
          </pc:picChg>
          <pc:picChg chg="del">
            <ac:chgData name="GOMEZ, Paula" userId="c93cf399-3ed7-4230-9282-8831e3fe5ae7" providerId="ADAL" clId="{E9856C9A-2EAA-4CB2-97AF-060BD4298E53}" dt="2023-06-05T07:42:18.619" v="211" actId="478"/>
            <ac:picMkLst>
              <pc:docMk/>
              <pc:sldMasterMk cId="0" sldId="2147483648"/>
              <pc:sldLayoutMk cId="0" sldId="2147483666"/>
              <ac:picMk id="280" creationId="{00000000-0000-0000-0000-000000000000}"/>
            </ac:picMkLst>
          </pc:picChg>
        </pc:sldLayoutChg>
        <pc:sldLayoutChg chg="addSp delSp modSp del mod">
          <pc:chgData name="GOMEZ, Paula" userId="c93cf399-3ed7-4230-9282-8831e3fe5ae7" providerId="ADAL" clId="{E9856C9A-2EAA-4CB2-97AF-060BD4298E53}" dt="2023-06-09T06:15:22.799" v="361" actId="2696"/>
          <pc:sldLayoutMkLst>
            <pc:docMk/>
            <pc:sldMasterMk cId="0" sldId="2147483648"/>
            <pc:sldLayoutMk cId="0" sldId="2147484858"/>
          </pc:sldLayoutMkLst>
          <pc:picChg chg="add mod">
            <ac:chgData name="GOMEZ, Paula" userId="c93cf399-3ed7-4230-9282-8831e3fe5ae7" providerId="ADAL" clId="{E9856C9A-2EAA-4CB2-97AF-060BD4298E53}" dt="2023-06-05T07:39:48.186" v="166"/>
            <ac:picMkLst>
              <pc:docMk/>
              <pc:sldMasterMk cId="0" sldId="2147483648"/>
              <pc:sldLayoutMk cId="0" sldId="2147484858"/>
              <ac:picMk id="14" creationId="{A12B32B3-BAA7-46AA-8B21-52EF6C9E2248}"/>
            </ac:picMkLst>
          </pc:picChg>
          <pc:picChg chg="del">
            <ac:chgData name="GOMEZ, Paula" userId="c93cf399-3ed7-4230-9282-8831e3fe5ae7" providerId="ADAL" clId="{E9856C9A-2EAA-4CB2-97AF-060BD4298E53}" dt="2023-06-05T07:39:47.743" v="165" actId="478"/>
            <ac:picMkLst>
              <pc:docMk/>
              <pc:sldMasterMk cId="0" sldId="2147483648"/>
              <pc:sldLayoutMk cId="0" sldId="2147484858"/>
              <ac:picMk id="18" creationId="{00000000-0000-0000-0000-000000000000}"/>
            </ac:picMkLst>
          </pc:picChg>
          <pc:picChg chg="del">
            <ac:chgData name="GOMEZ, Paula" userId="c93cf399-3ed7-4230-9282-8831e3fe5ae7" providerId="ADAL" clId="{E9856C9A-2EAA-4CB2-97AF-060BD4298E53}" dt="2023-06-05T07:42:34.294" v="215" actId="478"/>
            <ac:picMkLst>
              <pc:docMk/>
              <pc:sldMasterMk cId="0" sldId="2147483648"/>
              <pc:sldLayoutMk cId="0" sldId="2147484858"/>
              <ac:picMk id="19" creationId="{00000000-0000-0000-0000-000000000000}"/>
            </ac:picMkLst>
          </pc:picChg>
          <pc:picChg chg="add mod">
            <ac:chgData name="GOMEZ, Paula" userId="c93cf399-3ed7-4230-9282-8831e3fe5ae7" providerId="ADAL" clId="{E9856C9A-2EAA-4CB2-97AF-060BD4298E53}" dt="2023-06-05T07:42:35.132" v="216"/>
            <ac:picMkLst>
              <pc:docMk/>
              <pc:sldMasterMk cId="0" sldId="2147483648"/>
              <pc:sldLayoutMk cId="0" sldId="2147484858"/>
              <ac:picMk id="20" creationId="{178DBBA4-4553-4A93-B196-3D1A0C1577C1}"/>
            </ac:picMkLst>
          </pc:picChg>
        </pc:sldLayoutChg>
        <pc:sldLayoutChg chg="addSp delSp modSp mod">
          <pc:chgData name="GOMEZ, Paula" userId="c93cf399-3ed7-4230-9282-8831e3fe5ae7" providerId="ADAL" clId="{E9856C9A-2EAA-4CB2-97AF-060BD4298E53}" dt="2023-06-05T07:42:27.692" v="214"/>
          <pc:sldLayoutMkLst>
            <pc:docMk/>
            <pc:sldMasterMk cId="0" sldId="2147483648"/>
            <pc:sldLayoutMk cId="466890692" sldId="2147484880"/>
          </pc:sldLayoutMkLst>
          <pc:picChg chg="del">
            <ac:chgData name="GOMEZ, Paula" userId="c93cf399-3ed7-4230-9282-8831e3fe5ae7" providerId="ADAL" clId="{E9856C9A-2EAA-4CB2-97AF-060BD4298E53}" dt="2023-06-05T07:42:26.646" v="213" actId="478"/>
            <ac:picMkLst>
              <pc:docMk/>
              <pc:sldMasterMk cId="0" sldId="2147483648"/>
              <pc:sldLayoutMk cId="466890692" sldId="2147484880"/>
              <ac:picMk id="14" creationId="{00000000-0000-0000-0000-000000000000}"/>
            </ac:picMkLst>
          </pc:picChg>
          <pc:picChg chg="add mod">
            <ac:chgData name="GOMEZ, Paula" userId="c93cf399-3ed7-4230-9282-8831e3fe5ae7" providerId="ADAL" clId="{E9856C9A-2EAA-4CB2-97AF-060BD4298E53}" dt="2023-06-05T07:39:43.289" v="164"/>
            <ac:picMkLst>
              <pc:docMk/>
              <pc:sldMasterMk cId="0" sldId="2147483648"/>
              <pc:sldLayoutMk cId="466890692" sldId="2147484880"/>
              <ac:picMk id="15" creationId="{9C30C7F5-8C1E-4302-BA68-A48E144010A3}"/>
            </ac:picMkLst>
          </pc:picChg>
          <pc:picChg chg="add mod">
            <ac:chgData name="GOMEZ, Paula" userId="c93cf399-3ed7-4230-9282-8831e3fe5ae7" providerId="ADAL" clId="{E9856C9A-2EAA-4CB2-97AF-060BD4298E53}" dt="2023-06-05T07:42:27.692" v="214"/>
            <ac:picMkLst>
              <pc:docMk/>
              <pc:sldMasterMk cId="0" sldId="2147483648"/>
              <pc:sldLayoutMk cId="466890692" sldId="2147484880"/>
              <ac:picMk id="16" creationId="{97287D53-1B35-4DFE-9D29-4AA6963B9377}"/>
            </ac:picMkLst>
          </pc:picChg>
          <pc:picChg chg="del">
            <ac:chgData name="GOMEZ, Paula" userId="c93cf399-3ed7-4230-9282-8831e3fe5ae7" providerId="ADAL" clId="{E9856C9A-2EAA-4CB2-97AF-060BD4298E53}" dt="2023-06-05T07:39:42.759" v="163" actId="478"/>
            <ac:picMkLst>
              <pc:docMk/>
              <pc:sldMasterMk cId="0" sldId="2147483648"/>
              <pc:sldLayoutMk cId="466890692" sldId="2147484880"/>
              <ac:picMk id="21" creationId="{00000000-0000-0000-0000-000000000000}"/>
            </ac:picMkLst>
          </pc:picChg>
        </pc:sldLayoutChg>
      </pc:sldMasterChg>
      <pc:sldMasterChg chg="del delSldLayout">
        <pc:chgData name="GOMEZ, Paula" userId="c93cf399-3ed7-4230-9282-8831e3fe5ae7" providerId="ADAL" clId="{E9856C9A-2EAA-4CB2-97AF-060BD4298E53}" dt="2023-06-05T07:36:34.167" v="51" actId="2696"/>
        <pc:sldMasterMkLst>
          <pc:docMk/>
          <pc:sldMasterMk cId="2313866487" sldId="2147483676"/>
        </pc:sldMasterMkLst>
        <pc:sldLayoutChg chg="del">
          <pc:chgData name="GOMEZ, Paula" userId="c93cf399-3ed7-4230-9282-8831e3fe5ae7" providerId="ADAL" clId="{E9856C9A-2EAA-4CB2-97AF-060BD4298E53}" dt="2023-06-05T07:36:34.138" v="39" actId="2696"/>
          <pc:sldLayoutMkLst>
            <pc:docMk/>
            <pc:sldMasterMk cId="2313866487" sldId="2147483676"/>
            <pc:sldLayoutMk cId="623024688" sldId="2147483677"/>
          </pc:sldLayoutMkLst>
        </pc:sldLayoutChg>
        <pc:sldLayoutChg chg="del">
          <pc:chgData name="GOMEZ, Paula" userId="c93cf399-3ed7-4230-9282-8831e3fe5ae7" providerId="ADAL" clId="{E9856C9A-2EAA-4CB2-97AF-060BD4298E53}" dt="2023-06-05T07:36:34.141" v="40" actId="2696"/>
          <pc:sldLayoutMkLst>
            <pc:docMk/>
            <pc:sldMasterMk cId="2313866487" sldId="2147483676"/>
            <pc:sldLayoutMk cId="3786394206" sldId="2147483678"/>
          </pc:sldLayoutMkLst>
        </pc:sldLayoutChg>
        <pc:sldLayoutChg chg="del">
          <pc:chgData name="GOMEZ, Paula" userId="c93cf399-3ed7-4230-9282-8831e3fe5ae7" providerId="ADAL" clId="{E9856C9A-2EAA-4CB2-97AF-060BD4298E53}" dt="2023-06-05T07:36:34.144" v="41" actId="2696"/>
          <pc:sldLayoutMkLst>
            <pc:docMk/>
            <pc:sldMasterMk cId="2313866487" sldId="2147483676"/>
            <pc:sldLayoutMk cId="2841431823" sldId="2147483679"/>
          </pc:sldLayoutMkLst>
        </pc:sldLayoutChg>
        <pc:sldLayoutChg chg="del">
          <pc:chgData name="GOMEZ, Paula" userId="c93cf399-3ed7-4230-9282-8831e3fe5ae7" providerId="ADAL" clId="{E9856C9A-2EAA-4CB2-97AF-060BD4298E53}" dt="2023-06-05T07:36:34.147" v="42" actId="2696"/>
          <pc:sldLayoutMkLst>
            <pc:docMk/>
            <pc:sldMasterMk cId="2313866487" sldId="2147483676"/>
            <pc:sldLayoutMk cId="3789217302" sldId="2147483680"/>
          </pc:sldLayoutMkLst>
        </pc:sldLayoutChg>
        <pc:sldLayoutChg chg="del">
          <pc:chgData name="GOMEZ, Paula" userId="c93cf399-3ed7-4230-9282-8831e3fe5ae7" providerId="ADAL" clId="{E9856C9A-2EAA-4CB2-97AF-060BD4298E53}" dt="2023-06-05T07:36:34.149" v="43" actId="2696"/>
          <pc:sldLayoutMkLst>
            <pc:docMk/>
            <pc:sldMasterMk cId="2313866487" sldId="2147483676"/>
            <pc:sldLayoutMk cId="2212375886" sldId="2147483681"/>
          </pc:sldLayoutMkLst>
        </pc:sldLayoutChg>
        <pc:sldLayoutChg chg="del">
          <pc:chgData name="GOMEZ, Paula" userId="c93cf399-3ed7-4230-9282-8831e3fe5ae7" providerId="ADAL" clId="{E9856C9A-2EAA-4CB2-97AF-060BD4298E53}" dt="2023-06-05T07:36:34.151" v="44" actId="2696"/>
          <pc:sldLayoutMkLst>
            <pc:docMk/>
            <pc:sldMasterMk cId="2313866487" sldId="2147483676"/>
            <pc:sldLayoutMk cId="1570035996" sldId="2147483682"/>
          </pc:sldLayoutMkLst>
        </pc:sldLayoutChg>
        <pc:sldLayoutChg chg="del">
          <pc:chgData name="GOMEZ, Paula" userId="c93cf399-3ed7-4230-9282-8831e3fe5ae7" providerId="ADAL" clId="{E9856C9A-2EAA-4CB2-97AF-060BD4298E53}" dt="2023-06-05T07:36:34.153" v="45" actId="2696"/>
          <pc:sldLayoutMkLst>
            <pc:docMk/>
            <pc:sldMasterMk cId="2313866487" sldId="2147483676"/>
            <pc:sldLayoutMk cId="402455171" sldId="2147483683"/>
          </pc:sldLayoutMkLst>
        </pc:sldLayoutChg>
        <pc:sldLayoutChg chg="del">
          <pc:chgData name="GOMEZ, Paula" userId="c93cf399-3ed7-4230-9282-8831e3fe5ae7" providerId="ADAL" clId="{E9856C9A-2EAA-4CB2-97AF-060BD4298E53}" dt="2023-06-05T07:36:34.155" v="46" actId="2696"/>
          <pc:sldLayoutMkLst>
            <pc:docMk/>
            <pc:sldMasterMk cId="2313866487" sldId="2147483676"/>
            <pc:sldLayoutMk cId="482280722" sldId="2147483684"/>
          </pc:sldLayoutMkLst>
        </pc:sldLayoutChg>
        <pc:sldLayoutChg chg="del">
          <pc:chgData name="GOMEZ, Paula" userId="c93cf399-3ed7-4230-9282-8831e3fe5ae7" providerId="ADAL" clId="{E9856C9A-2EAA-4CB2-97AF-060BD4298E53}" dt="2023-06-05T07:36:34.156" v="47" actId="2696"/>
          <pc:sldLayoutMkLst>
            <pc:docMk/>
            <pc:sldMasterMk cId="2313866487" sldId="2147483676"/>
            <pc:sldLayoutMk cId="74074863" sldId="2147483685"/>
          </pc:sldLayoutMkLst>
        </pc:sldLayoutChg>
        <pc:sldLayoutChg chg="del">
          <pc:chgData name="GOMEZ, Paula" userId="c93cf399-3ed7-4230-9282-8831e3fe5ae7" providerId="ADAL" clId="{E9856C9A-2EAA-4CB2-97AF-060BD4298E53}" dt="2023-06-05T07:36:34.158" v="48" actId="2696"/>
          <pc:sldLayoutMkLst>
            <pc:docMk/>
            <pc:sldMasterMk cId="2313866487" sldId="2147483676"/>
            <pc:sldLayoutMk cId="3792477196" sldId="2147483686"/>
          </pc:sldLayoutMkLst>
        </pc:sldLayoutChg>
        <pc:sldLayoutChg chg="del">
          <pc:chgData name="GOMEZ, Paula" userId="c93cf399-3ed7-4230-9282-8831e3fe5ae7" providerId="ADAL" clId="{E9856C9A-2EAA-4CB2-97AF-060BD4298E53}" dt="2023-06-05T07:36:34.160" v="49" actId="2696"/>
          <pc:sldLayoutMkLst>
            <pc:docMk/>
            <pc:sldMasterMk cId="2313866487" sldId="2147483676"/>
            <pc:sldLayoutMk cId="2714515329" sldId="2147483687"/>
          </pc:sldLayoutMkLst>
        </pc:sldLayoutChg>
        <pc:sldLayoutChg chg="del">
          <pc:chgData name="GOMEZ, Paula" userId="c93cf399-3ed7-4230-9282-8831e3fe5ae7" providerId="ADAL" clId="{E9856C9A-2EAA-4CB2-97AF-060BD4298E53}" dt="2023-06-05T07:36:34.162" v="50" actId="2696"/>
          <pc:sldLayoutMkLst>
            <pc:docMk/>
            <pc:sldMasterMk cId="2313866487" sldId="2147483676"/>
            <pc:sldLayoutMk cId="2099183267" sldId="2147483689"/>
          </pc:sldLayoutMkLst>
        </pc:sldLayoutChg>
      </pc:sldMasterChg>
      <pc:sldMasterChg chg="del delSldLayout">
        <pc:chgData name="GOMEZ, Paula" userId="c93cf399-3ed7-4230-9282-8831e3fe5ae7" providerId="ADAL" clId="{E9856C9A-2EAA-4CB2-97AF-060BD4298E53}" dt="2023-06-05T07:36:36.491" v="65" actId="2696"/>
        <pc:sldMasterMkLst>
          <pc:docMk/>
          <pc:sldMasterMk cId="19352866" sldId="2147483761"/>
        </pc:sldMasterMkLst>
        <pc:sldLayoutChg chg="del">
          <pc:chgData name="GOMEZ, Paula" userId="c93cf399-3ed7-4230-9282-8831e3fe5ae7" providerId="ADAL" clId="{E9856C9A-2EAA-4CB2-97AF-060BD4298E53}" dt="2023-06-05T07:36:36.469" v="54" actId="2696"/>
          <pc:sldLayoutMkLst>
            <pc:docMk/>
            <pc:sldMasterMk cId="19352866" sldId="2147483761"/>
            <pc:sldLayoutMk cId="2992809033" sldId="2147483763"/>
          </pc:sldLayoutMkLst>
        </pc:sldLayoutChg>
        <pc:sldLayoutChg chg="del">
          <pc:chgData name="GOMEZ, Paula" userId="c93cf399-3ed7-4230-9282-8831e3fe5ae7" providerId="ADAL" clId="{E9856C9A-2EAA-4CB2-97AF-060BD4298E53}" dt="2023-06-05T07:36:36.474" v="57" actId="2696"/>
          <pc:sldLayoutMkLst>
            <pc:docMk/>
            <pc:sldMasterMk cId="19352866" sldId="2147483761"/>
            <pc:sldLayoutMk cId="3724336043" sldId="2147483764"/>
          </pc:sldLayoutMkLst>
        </pc:sldLayoutChg>
        <pc:sldLayoutChg chg="del">
          <pc:chgData name="GOMEZ, Paula" userId="c93cf399-3ed7-4230-9282-8831e3fe5ae7" providerId="ADAL" clId="{E9856C9A-2EAA-4CB2-97AF-060BD4298E53}" dt="2023-06-05T07:36:36.476" v="58" actId="2696"/>
          <pc:sldLayoutMkLst>
            <pc:docMk/>
            <pc:sldMasterMk cId="19352866" sldId="2147483761"/>
            <pc:sldLayoutMk cId="2618931763" sldId="2147483765"/>
          </pc:sldLayoutMkLst>
        </pc:sldLayoutChg>
        <pc:sldLayoutChg chg="del">
          <pc:chgData name="GOMEZ, Paula" userId="c93cf399-3ed7-4230-9282-8831e3fe5ae7" providerId="ADAL" clId="{E9856C9A-2EAA-4CB2-97AF-060BD4298E53}" dt="2023-06-05T07:36:36.478" v="59" actId="2696"/>
          <pc:sldLayoutMkLst>
            <pc:docMk/>
            <pc:sldMasterMk cId="19352866" sldId="2147483761"/>
            <pc:sldLayoutMk cId="3736837534" sldId="2147483766"/>
          </pc:sldLayoutMkLst>
        </pc:sldLayoutChg>
        <pc:sldLayoutChg chg="del">
          <pc:chgData name="GOMEZ, Paula" userId="c93cf399-3ed7-4230-9282-8831e3fe5ae7" providerId="ADAL" clId="{E9856C9A-2EAA-4CB2-97AF-060BD4298E53}" dt="2023-06-05T07:36:36.479" v="60" actId="2696"/>
          <pc:sldLayoutMkLst>
            <pc:docMk/>
            <pc:sldMasterMk cId="19352866" sldId="2147483761"/>
            <pc:sldLayoutMk cId="1063752375" sldId="2147483767"/>
          </pc:sldLayoutMkLst>
        </pc:sldLayoutChg>
        <pc:sldLayoutChg chg="del">
          <pc:chgData name="GOMEZ, Paula" userId="c93cf399-3ed7-4230-9282-8831e3fe5ae7" providerId="ADAL" clId="{E9856C9A-2EAA-4CB2-97AF-060BD4298E53}" dt="2023-06-05T07:36:36.481" v="61" actId="2696"/>
          <pc:sldLayoutMkLst>
            <pc:docMk/>
            <pc:sldMasterMk cId="19352866" sldId="2147483761"/>
            <pc:sldLayoutMk cId="126808772" sldId="2147483768"/>
          </pc:sldLayoutMkLst>
        </pc:sldLayoutChg>
        <pc:sldLayoutChg chg="del">
          <pc:chgData name="GOMEZ, Paula" userId="c93cf399-3ed7-4230-9282-8831e3fe5ae7" providerId="ADAL" clId="{E9856C9A-2EAA-4CB2-97AF-060BD4298E53}" dt="2023-06-05T07:36:36.483" v="62" actId="2696"/>
          <pc:sldLayoutMkLst>
            <pc:docMk/>
            <pc:sldMasterMk cId="19352866" sldId="2147483761"/>
            <pc:sldLayoutMk cId="3625509648" sldId="2147483769"/>
          </pc:sldLayoutMkLst>
        </pc:sldLayoutChg>
        <pc:sldLayoutChg chg="del">
          <pc:chgData name="GOMEZ, Paula" userId="c93cf399-3ed7-4230-9282-8831e3fe5ae7" providerId="ADAL" clId="{E9856C9A-2EAA-4CB2-97AF-060BD4298E53}" dt="2023-06-05T07:36:36.485" v="63" actId="2696"/>
          <pc:sldLayoutMkLst>
            <pc:docMk/>
            <pc:sldMasterMk cId="19352866" sldId="2147483761"/>
            <pc:sldLayoutMk cId="2598386979" sldId="2147483770"/>
          </pc:sldLayoutMkLst>
        </pc:sldLayoutChg>
        <pc:sldLayoutChg chg="del">
          <pc:chgData name="GOMEZ, Paula" userId="c93cf399-3ed7-4230-9282-8831e3fe5ae7" providerId="ADAL" clId="{E9856C9A-2EAA-4CB2-97AF-060BD4298E53}" dt="2023-06-05T07:36:36.488" v="64" actId="2696"/>
          <pc:sldLayoutMkLst>
            <pc:docMk/>
            <pc:sldMasterMk cId="19352866" sldId="2147483761"/>
            <pc:sldLayoutMk cId="4018426610" sldId="2147483771"/>
          </pc:sldLayoutMkLst>
        </pc:sldLayoutChg>
        <pc:sldLayoutChg chg="del">
          <pc:chgData name="GOMEZ, Paula" userId="c93cf399-3ed7-4230-9282-8831e3fe5ae7" providerId="ADAL" clId="{E9856C9A-2EAA-4CB2-97AF-060BD4298E53}" dt="2023-06-05T07:36:36.471" v="55" actId="2696"/>
          <pc:sldLayoutMkLst>
            <pc:docMk/>
            <pc:sldMasterMk cId="19352866" sldId="2147483761"/>
            <pc:sldLayoutMk cId="2262953768" sldId="2147483990"/>
          </pc:sldLayoutMkLst>
        </pc:sldLayoutChg>
        <pc:sldLayoutChg chg="del">
          <pc:chgData name="GOMEZ, Paula" userId="c93cf399-3ed7-4230-9282-8831e3fe5ae7" providerId="ADAL" clId="{E9856C9A-2EAA-4CB2-97AF-060BD4298E53}" dt="2023-06-05T07:36:36.468" v="53" actId="2696"/>
          <pc:sldLayoutMkLst>
            <pc:docMk/>
            <pc:sldMasterMk cId="19352866" sldId="2147483761"/>
            <pc:sldLayoutMk cId="681889584" sldId="2147484289"/>
          </pc:sldLayoutMkLst>
        </pc:sldLayoutChg>
        <pc:sldLayoutChg chg="del">
          <pc:chgData name="GOMEZ, Paula" userId="c93cf399-3ed7-4230-9282-8831e3fe5ae7" providerId="ADAL" clId="{E9856C9A-2EAA-4CB2-97AF-060BD4298E53}" dt="2023-06-05T07:36:36.465" v="52" actId="2696"/>
          <pc:sldLayoutMkLst>
            <pc:docMk/>
            <pc:sldMasterMk cId="19352866" sldId="2147483761"/>
            <pc:sldLayoutMk cId="1828371406" sldId="2147484302"/>
          </pc:sldLayoutMkLst>
        </pc:sldLayoutChg>
        <pc:sldLayoutChg chg="del">
          <pc:chgData name="GOMEZ, Paula" userId="c93cf399-3ed7-4230-9282-8831e3fe5ae7" providerId="ADAL" clId="{E9856C9A-2EAA-4CB2-97AF-060BD4298E53}" dt="2023-06-05T07:36:36.473" v="56" actId="2696"/>
          <pc:sldLayoutMkLst>
            <pc:docMk/>
            <pc:sldMasterMk cId="19352866" sldId="2147483761"/>
            <pc:sldLayoutMk cId="2262953768" sldId="2147484303"/>
          </pc:sldLayoutMkLst>
        </pc:sldLayoutChg>
      </pc:sldMasterChg>
      <pc:sldMasterChg chg="del delSldLayout">
        <pc:chgData name="GOMEZ, Paula" userId="c93cf399-3ed7-4230-9282-8831e3fe5ae7" providerId="ADAL" clId="{E9856C9A-2EAA-4CB2-97AF-060BD4298E53}" dt="2023-06-05T07:36:29.461" v="25" actId="2696"/>
        <pc:sldMasterMkLst>
          <pc:docMk/>
          <pc:sldMasterMk cId="1533177493" sldId="2147483781"/>
        </pc:sldMasterMkLst>
        <pc:sldLayoutChg chg="del">
          <pc:chgData name="GOMEZ, Paula" userId="c93cf399-3ed7-4230-9282-8831e3fe5ae7" providerId="ADAL" clId="{E9856C9A-2EAA-4CB2-97AF-060BD4298E53}" dt="2023-06-05T07:36:29.400" v="14" actId="2696"/>
          <pc:sldLayoutMkLst>
            <pc:docMk/>
            <pc:sldMasterMk cId="1533177493" sldId="2147483781"/>
            <pc:sldLayoutMk cId="1828371406" sldId="2147483782"/>
          </pc:sldLayoutMkLst>
        </pc:sldLayoutChg>
        <pc:sldLayoutChg chg="del">
          <pc:chgData name="GOMEZ, Paula" userId="c93cf399-3ed7-4230-9282-8831e3fe5ae7" providerId="ADAL" clId="{E9856C9A-2EAA-4CB2-97AF-060BD4298E53}" dt="2023-06-05T07:36:29.404" v="15" actId="2696"/>
          <pc:sldLayoutMkLst>
            <pc:docMk/>
            <pc:sldMasterMk cId="1533177493" sldId="2147483781"/>
            <pc:sldLayoutMk cId="978302285" sldId="2147483783"/>
          </pc:sldLayoutMkLst>
        </pc:sldLayoutChg>
        <pc:sldLayoutChg chg="del">
          <pc:chgData name="GOMEZ, Paula" userId="c93cf399-3ed7-4230-9282-8831e3fe5ae7" providerId="ADAL" clId="{E9856C9A-2EAA-4CB2-97AF-060BD4298E53}" dt="2023-06-05T07:36:29.413" v="18" actId="2696"/>
          <pc:sldLayoutMkLst>
            <pc:docMk/>
            <pc:sldMasterMk cId="1533177493" sldId="2147483781"/>
            <pc:sldLayoutMk cId="1249561604" sldId="2147483785"/>
          </pc:sldLayoutMkLst>
        </pc:sldLayoutChg>
        <pc:sldLayoutChg chg="del">
          <pc:chgData name="GOMEZ, Paula" userId="c93cf399-3ed7-4230-9282-8831e3fe5ae7" providerId="ADAL" clId="{E9856C9A-2EAA-4CB2-97AF-060BD4298E53}" dt="2023-06-05T07:36:29.427" v="19" actId="2696"/>
          <pc:sldLayoutMkLst>
            <pc:docMk/>
            <pc:sldMasterMk cId="1533177493" sldId="2147483781"/>
            <pc:sldLayoutMk cId="3274238434" sldId="2147483786"/>
          </pc:sldLayoutMkLst>
        </pc:sldLayoutChg>
        <pc:sldLayoutChg chg="del">
          <pc:chgData name="GOMEZ, Paula" userId="c93cf399-3ed7-4230-9282-8831e3fe5ae7" providerId="ADAL" clId="{E9856C9A-2EAA-4CB2-97AF-060BD4298E53}" dt="2023-06-05T07:36:29.430" v="20" actId="2696"/>
          <pc:sldLayoutMkLst>
            <pc:docMk/>
            <pc:sldMasterMk cId="1533177493" sldId="2147483781"/>
            <pc:sldLayoutMk cId="1709348663" sldId="2147483787"/>
          </pc:sldLayoutMkLst>
        </pc:sldLayoutChg>
        <pc:sldLayoutChg chg="del">
          <pc:chgData name="GOMEZ, Paula" userId="c93cf399-3ed7-4230-9282-8831e3fe5ae7" providerId="ADAL" clId="{E9856C9A-2EAA-4CB2-97AF-060BD4298E53}" dt="2023-06-05T07:36:29.434" v="21" actId="2696"/>
          <pc:sldLayoutMkLst>
            <pc:docMk/>
            <pc:sldMasterMk cId="1533177493" sldId="2147483781"/>
            <pc:sldLayoutMk cId="1829951430" sldId="2147483788"/>
          </pc:sldLayoutMkLst>
        </pc:sldLayoutChg>
        <pc:sldLayoutChg chg="del">
          <pc:chgData name="GOMEZ, Paula" userId="c93cf399-3ed7-4230-9282-8831e3fe5ae7" providerId="ADAL" clId="{E9856C9A-2EAA-4CB2-97AF-060BD4298E53}" dt="2023-06-05T07:36:29.443" v="22" actId="2696"/>
          <pc:sldLayoutMkLst>
            <pc:docMk/>
            <pc:sldMasterMk cId="1533177493" sldId="2147483781"/>
            <pc:sldLayoutMk cId="1688008712" sldId="2147483789"/>
          </pc:sldLayoutMkLst>
        </pc:sldLayoutChg>
        <pc:sldLayoutChg chg="del">
          <pc:chgData name="GOMEZ, Paula" userId="c93cf399-3ed7-4230-9282-8831e3fe5ae7" providerId="ADAL" clId="{E9856C9A-2EAA-4CB2-97AF-060BD4298E53}" dt="2023-06-05T07:36:29.447" v="23" actId="2696"/>
          <pc:sldLayoutMkLst>
            <pc:docMk/>
            <pc:sldMasterMk cId="1533177493" sldId="2147483781"/>
            <pc:sldLayoutMk cId="320231954" sldId="2147483790"/>
          </pc:sldLayoutMkLst>
        </pc:sldLayoutChg>
        <pc:sldLayoutChg chg="del">
          <pc:chgData name="GOMEZ, Paula" userId="c93cf399-3ed7-4230-9282-8831e3fe5ae7" providerId="ADAL" clId="{E9856C9A-2EAA-4CB2-97AF-060BD4298E53}" dt="2023-06-05T07:36:29.450" v="24" actId="2696"/>
          <pc:sldLayoutMkLst>
            <pc:docMk/>
            <pc:sldMasterMk cId="1533177493" sldId="2147483781"/>
            <pc:sldLayoutMk cId="466926821" sldId="2147483791"/>
          </pc:sldLayoutMkLst>
        </pc:sldLayoutChg>
        <pc:sldLayoutChg chg="del">
          <pc:chgData name="GOMEZ, Paula" userId="c93cf399-3ed7-4230-9282-8831e3fe5ae7" providerId="ADAL" clId="{E9856C9A-2EAA-4CB2-97AF-060BD4298E53}" dt="2023-06-05T07:36:29.407" v="16" actId="2696"/>
          <pc:sldLayoutMkLst>
            <pc:docMk/>
            <pc:sldMasterMk cId="1533177493" sldId="2147483781"/>
            <pc:sldLayoutMk cId="2262953768" sldId="2147483792"/>
          </pc:sldLayoutMkLst>
        </pc:sldLayoutChg>
        <pc:sldLayoutChg chg="del">
          <pc:chgData name="GOMEZ, Paula" userId="c93cf399-3ed7-4230-9282-8831e3fe5ae7" providerId="ADAL" clId="{E9856C9A-2EAA-4CB2-97AF-060BD4298E53}" dt="2023-06-05T07:36:29.410" v="17" actId="2696"/>
          <pc:sldLayoutMkLst>
            <pc:docMk/>
            <pc:sldMasterMk cId="1533177493" sldId="2147483781"/>
            <pc:sldLayoutMk cId="238172258" sldId="2147484304"/>
          </pc:sldLayoutMkLst>
        </pc:sldLayoutChg>
      </pc:sldMasterChg>
      <pc:sldMasterChg chg="del delSldLayout">
        <pc:chgData name="GOMEZ, Paula" userId="c93cf399-3ed7-4230-9282-8831e3fe5ae7" providerId="ADAL" clId="{E9856C9A-2EAA-4CB2-97AF-060BD4298E53}" dt="2023-06-05T07:36:40.002" v="79" actId="2696"/>
        <pc:sldMasterMkLst>
          <pc:docMk/>
          <pc:sldMasterMk cId="19352866" sldId="2147483793"/>
        </pc:sldMasterMkLst>
        <pc:sldLayoutChg chg="del">
          <pc:chgData name="GOMEZ, Paula" userId="c93cf399-3ed7-4230-9282-8831e3fe5ae7" providerId="ADAL" clId="{E9856C9A-2EAA-4CB2-97AF-060BD4298E53}" dt="2023-06-05T07:36:39.990" v="78" actId="2696"/>
          <pc:sldLayoutMkLst>
            <pc:docMk/>
            <pc:sldMasterMk cId="19352866" sldId="2147483793"/>
            <pc:sldLayoutMk cId="1591940078" sldId="2147483784"/>
          </pc:sldLayoutMkLst>
        </pc:sldLayoutChg>
        <pc:sldLayoutChg chg="del">
          <pc:chgData name="GOMEZ, Paula" userId="c93cf399-3ed7-4230-9282-8831e3fe5ae7" providerId="ADAL" clId="{E9856C9A-2EAA-4CB2-97AF-060BD4298E53}" dt="2023-06-05T07:36:39.933" v="66" actId="2696"/>
          <pc:sldLayoutMkLst>
            <pc:docMk/>
            <pc:sldMasterMk cId="19352866" sldId="2147483793"/>
            <pc:sldLayoutMk cId="1828371406" sldId="2147483794"/>
          </pc:sldLayoutMkLst>
        </pc:sldLayoutChg>
        <pc:sldLayoutChg chg="del">
          <pc:chgData name="GOMEZ, Paula" userId="c93cf399-3ed7-4230-9282-8831e3fe5ae7" providerId="ADAL" clId="{E9856C9A-2EAA-4CB2-97AF-060BD4298E53}" dt="2023-06-05T07:36:39.936" v="67" actId="2696"/>
          <pc:sldLayoutMkLst>
            <pc:docMk/>
            <pc:sldMasterMk cId="19352866" sldId="2147483793"/>
            <pc:sldLayoutMk cId="681889584" sldId="2147483795"/>
          </pc:sldLayoutMkLst>
        </pc:sldLayoutChg>
        <pc:sldLayoutChg chg="del">
          <pc:chgData name="GOMEZ, Paula" userId="c93cf399-3ed7-4230-9282-8831e3fe5ae7" providerId="ADAL" clId="{E9856C9A-2EAA-4CB2-97AF-060BD4298E53}" dt="2023-06-05T07:36:39.938" v="68" actId="2696"/>
          <pc:sldLayoutMkLst>
            <pc:docMk/>
            <pc:sldMasterMk cId="19352866" sldId="2147483793"/>
            <pc:sldLayoutMk cId="2992809033" sldId="2147483796"/>
          </pc:sldLayoutMkLst>
        </pc:sldLayoutChg>
        <pc:sldLayoutChg chg="del">
          <pc:chgData name="GOMEZ, Paula" userId="c93cf399-3ed7-4230-9282-8831e3fe5ae7" providerId="ADAL" clId="{E9856C9A-2EAA-4CB2-97AF-060BD4298E53}" dt="2023-06-05T07:36:39.951" v="69" actId="2696"/>
          <pc:sldLayoutMkLst>
            <pc:docMk/>
            <pc:sldMasterMk cId="19352866" sldId="2147483793"/>
            <pc:sldLayoutMk cId="2262953768" sldId="2147483797"/>
          </pc:sldLayoutMkLst>
        </pc:sldLayoutChg>
        <pc:sldLayoutChg chg="del">
          <pc:chgData name="GOMEZ, Paula" userId="c93cf399-3ed7-4230-9282-8831e3fe5ae7" providerId="ADAL" clId="{E9856C9A-2EAA-4CB2-97AF-060BD4298E53}" dt="2023-06-05T07:36:39.954" v="70" actId="2696"/>
          <pc:sldLayoutMkLst>
            <pc:docMk/>
            <pc:sldMasterMk cId="19352866" sldId="2147483793"/>
            <pc:sldLayoutMk cId="3724336043" sldId="2147483798"/>
          </pc:sldLayoutMkLst>
        </pc:sldLayoutChg>
        <pc:sldLayoutChg chg="del">
          <pc:chgData name="GOMEZ, Paula" userId="c93cf399-3ed7-4230-9282-8831e3fe5ae7" providerId="ADAL" clId="{E9856C9A-2EAA-4CB2-97AF-060BD4298E53}" dt="2023-06-05T07:36:39.956" v="71" actId="2696"/>
          <pc:sldLayoutMkLst>
            <pc:docMk/>
            <pc:sldMasterMk cId="19352866" sldId="2147483793"/>
            <pc:sldLayoutMk cId="2618931763" sldId="2147483799"/>
          </pc:sldLayoutMkLst>
        </pc:sldLayoutChg>
        <pc:sldLayoutChg chg="del">
          <pc:chgData name="GOMEZ, Paula" userId="c93cf399-3ed7-4230-9282-8831e3fe5ae7" providerId="ADAL" clId="{E9856C9A-2EAA-4CB2-97AF-060BD4298E53}" dt="2023-06-05T07:36:39.958" v="72" actId="2696"/>
          <pc:sldLayoutMkLst>
            <pc:docMk/>
            <pc:sldMasterMk cId="19352866" sldId="2147483793"/>
            <pc:sldLayoutMk cId="3736837534" sldId="2147483800"/>
          </pc:sldLayoutMkLst>
        </pc:sldLayoutChg>
        <pc:sldLayoutChg chg="del">
          <pc:chgData name="GOMEZ, Paula" userId="c93cf399-3ed7-4230-9282-8831e3fe5ae7" providerId="ADAL" clId="{E9856C9A-2EAA-4CB2-97AF-060BD4298E53}" dt="2023-06-05T07:36:39.969" v="73" actId="2696"/>
          <pc:sldLayoutMkLst>
            <pc:docMk/>
            <pc:sldMasterMk cId="19352866" sldId="2147483793"/>
            <pc:sldLayoutMk cId="1063752375" sldId="2147483801"/>
          </pc:sldLayoutMkLst>
        </pc:sldLayoutChg>
        <pc:sldLayoutChg chg="del">
          <pc:chgData name="GOMEZ, Paula" userId="c93cf399-3ed7-4230-9282-8831e3fe5ae7" providerId="ADAL" clId="{E9856C9A-2EAA-4CB2-97AF-060BD4298E53}" dt="2023-06-05T07:36:39.972" v="74" actId="2696"/>
          <pc:sldLayoutMkLst>
            <pc:docMk/>
            <pc:sldMasterMk cId="19352866" sldId="2147483793"/>
            <pc:sldLayoutMk cId="126808772" sldId="2147483802"/>
          </pc:sldLayoutMkLst>
        </pc:sldLayoutChg>
        <pc:sldLayoutChg chg="del">
          <pc:chgData name="GOMEZ, Paula" userId="c93cf399-3ed7-4230-9282-8831e3fe5ae7" providerId="ADAL" clId="{E9856C9A-2EAA-4CB2-97AF-060BD4298E53}" dt="2023-06-05T07:36:39.974" v="75" actId="2696"/>
          <pc:sldLayoutMkLst>
            <pc:docMk/>
            <pc:sldMasterMk cId="19352866" sldId="2147483793"/>
            <pc:sldLayoutMk cId="3625509648" sldId="2147483803"/>
          </pc:sldLayoutMkLst>
        </pc:sldLayoutChg>
        <pc:sldLayoutChg chg="del">
          <pc:chgData name="GOMEZ, Paula" userId="c93cf399-3ed7-4230-9282-8831e3fe5ae7" providerId="ADAL" clId="{E9856C9A-2EAA-4CB2-97AF-060BD4298E53}" dt="2023-06-05T07:36:39.985" v="76" actId="2696"/>
          <pc:sldLayoutMkLst>
            <pc:docMk/>
            <pc:sldMasterMk cId="19352866" sldId="2147483793"/>
            <pc:sldLayoutMk cId="2598386979" sldId="2147483804"/>
          </pc:sldLayoutMkLst>
        </pc:sldLayoutChg>
        <pc:sldLayoutChg chg="del">
          <pc:chgData name="GOMEZ, Paula" userId="c93cf399-3ed7-4230-9282-8831e3fe5ae7" providerId="ADAL" clId="{E9856C9A-2EAA-4CB2-97AF-060BD4298E53}" dt="2023-06-05T07:36:39.988" v="77" actId="2696"/>
          <pc:sldLayoutMkLst>
            <pc:docMk/>
            <pc:sldMasterMk cId="19352866" sldId="2147483793"/>
            <pc:sldLayoutMk cId="4018426610" sldId="2147483805"/>
          </pc:sldLayoutMkLst>
        </pc:sldLayoutChg>
      </pc:sldMasterChg>
      <pc:sldMasterChg chg="del delSldLayout">
        <pc:chgData name="GOMEZ, Paula" userId="c93cf399-3ed7-4230-9282-8831e3fe5ae7" providerId="ADAL" clId="{E9856C9A-2EAA-4CB2-97AF-060BD4298E53}" dt="2023-06-05T07:36:31.717" v="38" actId="2696"/>
        <pc:sldMasterMkLst>
          <pc:docMk/>
          <pc:sldMasterMk cId="0" sldId="2147483834"/>
        </pc:sldMasterMkLst>
        <pc:sldLayoutChg chg="del">
          <pc:chgData name="GOMEZ, Paula" userId="c93cf399-3ed7-4230-9282-8831e3fe5ae7" providerId="ADAL" clId="{E9856C9A-2EAA-4CB2-97AF-060BD4298E53}" dt="2023-06-05T07:36:31.664" v="30" actId="2696"/>
          <pc:sldLayoutMkLst>
            <pc:docMk/>
            <pc:sldMasterMk cId="0" sldId="2147483834"/>
            <pc:sldLayoutMk cId="585218272" sldId="2147484264"/>
          </pc:sldLayoutMkLst>
        </pc:sldLayoutChg>
        <pc:sldLayoutChg chg="del">
          <pc:chgData name="GOMEZ, Paula" userId="c93cf399-3ed7-4230-9282-8831e3fe5ae7" providerId="ADAL" clId="{E9856C9A-2EAA-4CB2-97AF-060BD4298E53}" dt="2023-06-05T07:36:31.651" v="26" actId="2696"/>
          <pc:sldLayoutMkLst>
            <pc:docMk/>
            <pc:sldMasterMk cId="0" sldId="2147483834"/>
            <pc:sldLayoutMk cId="2133381514" sldId="2147484277"/>
          </pc:sldLayoutMkLst>
        </pc:sldLayoutChg>
        <pc:sldLayoutChg chg="del">
          <pc:chgData name="GOMEZ, Paula" userId="c93cf399-3ed7-4230-9282-8831e3fe5ae7" providerId="ADAL" clId="{E9856C9A-2EAA-4CB2-97AF-060BD4298E53}" dt="2023-06-05T07:36:31.654" v="27" actId="2696"/>
          <pc:sldLayoutMkLst>
            <pc:docMk/>
            <pc:sldMasterMk cId="0" sldId="2147483834"/>
            <pc:sldLayoutMk cId="3571201439" sldId="2147484278"/>
          </pc:sldLayoutMkLst>
        </pc:sldLayoutChg>
        <pc:sldLayoutChg chg="del">
          <pc:chgData name="GOMEZ, Paula" userId="c93cf399-3ed7-4230-9282-8831e3fe5ae7" providerId="ADAL" clId="{E9856C9A-2EAA-4CB2-97AF-060BD4298E53}" dt="2023-06-05T07:36:31.658" v="28" actId="2696"/>
          <pc:sldLayoutMkLst>
            <pc:docMk/>
            <pc:sldMasterMk cId="0" sldId="2147483834"/>
            <pc:sldLayoutMk cId="3702271558" sldId="2147484279"/>
          </pc:sldLayoutMkLst>
        </pc:sldLayoutChg>
        <pc:sldLayoutChg chg="del">
          <pc:chgData name="GOMEZ, Paula" userId="c93cf399-3ed7-4230-9282-8831e3fe5ae7" providerId="ADAL" clId="{E9856C9A-2EAA-4CB2-97AF-060BD4298E53}" dt="2023-06-05T07:36:31.660" v="29" actId="2696"/>
          <pc:sldLayoutMkLst>
            <pc:docMk/>
            <pc:sldMasterMk cId="0" sldId="2147483834"/>
            <pc:sldLayoutMk cId="2860271156" sldId="2147484280"/>
          </pc:sldLayoutMkLst>
        </pc:sldLayoutChg>
        <pc:sldLayoutChg chg="del">
          <pc:chgData name="GOMEZ, Paula" userId="c93cf399-3ed7-4230-9282-8831e3fe5ae7" providerId="ADAL" clId="{E9856C9A-2EAA-4CB2-97AF-060BD4298E53}" dt="2023-06-05T07:36:31.680" v="31" actId="2696"/>
          <pc:sldLayoutMkLst>
            <pc:docMk/>
            <pc:sldMasterMk cId="0" sldId="2147483834"/>
            <pc:sldLayoutMk cId="3042883290" sldId="2147484281"/>
          </pc:sldLayoutMkLst>
        </pc:sldLayoutChg>
        <pc:sldLayoutChg chg="del">
          <pc:chgData name="GOMEZ, Paula" userId="c93cf399-3ed7-4230-9282-8831e3fe5ae7" providerId="ADAL" clId="{E9856C9A-2EAA-4CB2-97AF-060BD4298E53}" dt="2023-06-05T07:36:31.682" v="32" actId="2696"/>
          <pc:sldLayoutMkLst>
            <pc:docMk/>
            <pc:sldMasterMk cId="0" sldId="2147483834"/>
            <pc:sldLayoutMk cId="116810999" sldId="2147484282"/>
          </pc:sldLayoutMkLst>
        </pc:sldLayoutChg>
        <pc:sldLayoutChg chg="del">
          <pc:chgData name="GOMEZ, Paula" userId="c93cf399-3ed7-4230-9282-8831e3fe5ae7" providerId="ADAL" clId="{E9856C9A-2EAA-4CB2-97AF-060BD4298E53}" dt="2023-06-05T07:36:31.685" v="33" actId="2696"/>
          <pc:sldLayoutMkLst>
            <pc:docMk/>
            <pc:sldMasterMk cId="0" sldId="2147483834"/>
            <pc:sldLayoutMk cId="1349295063" sldId="2147484283"/>
          </pc:sldLayoutMkLst>
        </pc:sldLayoutChg>
        <pc:sldLayoutChg chg="del">
          <pc:chgData name="GOMEZ, Paula" userId="c93cf399-3ed7-4230-9282-8831e3fe5ae7" providerId="ADAL" clId="{E9856C9A-2EAA-4CB2-97AF-060BD4298E53}" dt="2023-06-05T07:36:31.695" v="34" actId="2696"/>
          <pc:sldLayoutMkLst>
            <pc:docMk/>
            <pc:sldMasterMk cId="0" sldId="2147483834"/>
            <pc:sldLayoutMk cId="4026652782" sldId="2147484284"/>
          </pc:sldLayoutMkLst>
        </pc:sldLayoutChg>
        <pc:sldLayoutChg chg="del">
          <pc:chgData name="GOMEZ, Paula" userId="c93cf399-3ed7-4230-9282-8831e3fe5ae7" providerId="ADAL" clId="{E9856C9A-2EAA-4CB2-97AF-060BD4298E53}" dt="2023-06-05T07:36:31.699" v="35" actId="2696"/>
          <pc:sldLayoutMkLst>
            <pc:docMk/>
            <pc:sldMasterMk cId="0" sldId="2147483834"/>
            <pc:sldLayoutMk cId="476952552" sldId="2147484285"/>
          </pc:sldLayoutMkLst>
        </pc:sldLayoutChg>
        <pc:sldLayoutChg chg="del">
          <pc:chgData name="GOMEZ, Paula" userId="c93cf399-3ed7-4230-9282-8831e3fe5ae7" providerId="ADAL" clId="{E9856C9A-2EAA-4CB2-97AF-060BD4298E53}" dt="2023-06-05T07:36:31.702" v="36" actId="2696"/>
          <pc:sldLayoutMkLst>
            <pc:docMk/>
            <pc:sldMasterMk cId="0" sldId="2147483834"/>
            <pc:sldLayoutMk cId="3507070298" sldId="2147484286"/>
          </pc:sldLayoutMkLst>
        </pc:sldLayoutChg>
        <pc:sldLayoutChg chg="del">
          <pc:chgData name="GOMEZ, Paula" userId="c93cf399-3ed7-4230-9282-8831e3fe5ae7" providerId="ADAL" clId="{E9856C9A-2EAA-4CB2-97AF-060BD4298E53}" dt="2023-06-05T07:36:31.713" v="37" actId="2696"/>
          <pc:sldLayoutMkLst>
            <pc:docMk/>
            <pc:sldMasterMk cId="0" sldId="2147483834"/>
            <pc:sldLayoutMk cId="63789935" sldId="2147484287"/>
          </pc:sldLayoutMkLst>
        </pc:sldLayoutChg>
      </pc:sldMasterChg>
      <pc:sldMasterChg chg="del delSldLayout">
        <pc:chgData name="GOMEZ, Paula" userId="c93cf399-3ed7-4230-9282-8831e3fe5ae7" providerId="ADAL" clId="{E9856C9A-2EAA-4CB2-97AF-060BD4298E53}" dt="2023-06-05T07:36:50.973" v="120" actId="2696"/>
        <pc:sldMasterMkLst>
          <pc:docMk/>
          <pc:sldMasterMk cId="19352866" sldId="2147483900"/>
        </pc:sldMasterMkLst>
        <pc:sldLayoutChg chg="del">
          <pc:chgData name="GOMEZ, Paula" userId="c93cf399-3ed7-4230-9282-8831e3fe5ae7" providerId="ADAL" clId="{E9856C9A-2EAA-4CB2-97AF-060BD4298E53}" dt="2023-06-05T07:36:50.947" v="108" actId="2696"/>
          <pc:sldLayoutMkLst>
            <pc:docMk/>
            <pc:sldMasterMk cId="19352866" sldId="2147483900"/>
            <pc:sldLayoutMk cId="1828371406" sldId="2147483901"/>
          </pc:sldLayoutMkLst>
        </pc:sldLayoutChg>
        <pc:sldLayoutChg chg="del">
          <pc:chgData name="GOMEZ, Paula" userId="c93cf399-3ed7-4230-9282-8831e3fe5ae7" providerId="ADAL" clId="{E9856C9A-2EAA-4CB2-97AF-060BD4298E53}" dt="2023-06-05T07:36:50.950" v="109" actId="2696"/>
          <pc:sldLayoutMkLst>
            <pc:docMk/>
            <pc:sldMasterMk cId="19352866" sldId="2147483900"/>
            <pc:sldLayoutMk cId="681889584" sldId="2147483902"/>
          </pc:sldLayoutMkLst>
        </pc:sldLayoutChg>
        <pc:sldLayoutChg chg="del">
          <pc:chgData name="GOMEZ, Paula" userId="c93cf399-3ed7-4230-9282-8831e3fe5ae7" providerId="ADAL" clId="{E9856C9A-2EAA-4CB2-97AF-060BD4298E53}" dt="2023-06-05T07:36:50.953" v="110" actId="2696"/>
          <pc:sldLayoutMkLst>
            <pc:docMk/>
            <pc:sldMasterMk cId="19352866" sldId="2147483900"/>
            <pc:sldLayoutMk cId="2992809033" sldId="2147483903"/>
          </pc:sldLayoutMkLst>
        </pc:sldLayoutChg>
        <pc:sldLayoutChg chg="del">
          <pc:chgData name="GOMEZ, Paula" userId="c93cf399-3ed7-4230-9282-8831e3fe5ae7" providerId="ADAL" clId="{E9856C9A-2EAA-4CB2-97AF-060BD4298E53}" dt="2023-06-05T07:36:50.955" v="111" actId="2696"/>
          <pc:sldLayoutMkLst>
            <pc:docMk/>
            <pc:sldMasterMk cId="19352866" sldId="2147483900"/>
            <pc:sldLayoutMk cId="2262953768" sldId="2147483904"/>
          </pc:sldLayoutMkLst>
        </pc:sldLayoutChg>
        <pc:sldLayoutChg chg="del">
          <pc:chgData name="GOMEZ, Paula" userId="c93cf399-3ed7-4230-9282-8831e3fe5ae7" providerId="ADAL" clId="{E9856C9A-2EAA-4CB2-97AF-060BD4298E53}" dt="2023-06-05T07:36:50.957" v="112" actId="2696"/>
          <pc:sldLayoutMkLst>
            <pc:docMk/>
            <pc:sldMasterMk cId="19352866" sldId="2147483900"/>
            <pc:sldLayoutMk cId="3724336043" sldId="2147483905"/>
          </pc:sldLayoutMkLst>
        </pc:sldLayoutChg>
        <pc:sldLayoutChg chg="del">
          <pc:chgData name="GOMEZ, Paula" userId="c93cf399-3ed7-4230-9282-8831e3fe5ae7" providerId="ADAL" clId="{E9856C9A-2EAA-4CB2-97AF-060BD4298E53}" dt="2023-06-05T07:36:50.960" v="113" actId="2696"/>
          <pc:sldLayoutMkLst>
            <pc:docMk/>
            <pc:sldMasterMk cId="19352866" sldId="2147483900"/>
            <pc:sldLayoutMk cId="2618931763" sldId="2147483906"/>
          </pc:sldLayoutMkLst>
        </pc:sldLayoutChg>
        <pc:sldLayoutChg chg="del">
          <pc:chgData name="GOMEZ, Paula" userId="c93cf399-3ed7-4230-9282-8831e3fe5ae7" providerId="ADAL" clId="{E9856C9A-2EAA-4CB2-97AF-060BD4298E53}" dt="2023-06-05T07:36:50.963" v="114" actId="2696"/>
          <pc:sldLayoutMkLst>
            <pc:docMk/>
            <pc:sldMasterMk cId="19352866" sldId="2147483900"/>
            <pc:sldLayoutMk cId="3736837534" sldId="2147483907"/>
          </pc:sldLayoutMkLst>
        </pc:sldLayoutChg>
        <pc:sldLayoutChg chg="del">
          <pc:chgData name="GOMEZ, Paula" userId="c93cf399-3ed7-4230-9282-8831e3fe5ae7" providerId="ADAL" clId="{E9856C9A-2EAA-4CB2-97AF-060BD4298E53}" dt="2023-06-05T07:36:50.965" v="115" actId="2696"/>
          <pc:sldLayoutMkLst>
            <pc:docMk/>
            <pc:sldMasterMk cId="19352866" sldId="2147483900"/>
            <pc:sldLayoutMk cId="1063752375" sldId="2147483908"/>
          </pc:sldLayoutMkLst>
        </pc:sldLayoutChg>
        <pc:sldLayoutChg chg="del">
          <pc:chgData name="GOMEZ, Paula" userId="c93cf399-3ed7-4230-9282-8831e3fe5ae7" providerId="ADAL" clId="{E9856C9A-2EAA-4CB2-97AF-060BD4298E53}" dt="2023-06-05T07:36:50.966" v="116" actId="2696"/>
          <pc:sldLayoutMkLst>
            <pc:docMk/>
            <pc:sldMasterMk cId="19352866" sldId="2147483900"/>
            <pc:sldLayoutMk cId="126808772" sldId="2147483909"/>
          </pc:sldLayoutMkLst>
        </pc:sldLayoutChg>
        <pc:sldLayoutChg chg="del">
          <pc:chgData name="GOMEZ, Paula" userId="c93cf399-3ed7-4230-9282-8831e3fe5ae7" providerId="ADAL" clId="{E9856C9A-2EAA-4CB2-97AF-060BD4298E53}" dt="2023-06-05T07:36:50.968" v="117" actId="2696"/>
          <pc:sldLayoutMkLst>
            <pc:docMk/>
            <pc:sldMasterMk cId="19352866" sldId="2147483900"/>
            <pc:sldLayoutMk cId="3625509648" sldId="2147483910"/>
          </pc:sldLayoutMkLst>
        </pc:sldLayoutChg>
        <pc:sldLayoutChg chg="del">
          <pc:chgData name="GOMEZ, Paula" userId="c93cf399-3ed7-4230-9282-8831e3fe5ae7" providerId="ADAL" clId="{E9856C9A-2EAA-4CB2-97AF-060BD4298E53}" dt="2023-06-05T07:36:50.969" v="118" actId="2696"/>
          <pc:sldLayoutMkLst>
            <pc:docMk/>
            <pc:sldMasterMk cId="19352866" sldId="2147483900"/>
            <pc:sldLayoutMk cId="2598386979" sldId="2147483911"/>
          </pc:sldLayoutMkLst>
        </pc:sldLayoutChg>
        <pc:sldLayoutChg chg="del">
          <pc:chgData name="GOMEZ, Paula" userId="c93cf399-3ed7-4230-9282-8831e3fe5ae7" providerId="ADAL" clId="{E9856C9A-2EAA-4CB2-97AF-060BD4298E53}" dt="2023-06-05T07:36:50.970" v="119" actId="2696"/>
          <pc:sldLayoutMkLst>
            <pc:docMk/>
            <pc:sldMasterMk cId="19352866" sldId="2147483900"/>
            <pc:sldLayoutMk cId="4018426610" sldId="2147483912"/>
          </pc:sldLayoutMkLst>
        </pc:sldLayoutChg>
      </pc:sldMasterChg>
      <pc:sldMasterChg chg="del delSldLayout">
        <pc:chgData name="GOMEZ, Paula" userId="c93cf399-3ed7-4230-9282-8831e3fe5ae7" providerId="ADAL" clId="{E9856C9A-2EAA-4CB2-97AF-060BD4298E53}" dt="2023-06-05T07:36:25.966" v="13" actId="2696"/>
        <pc:sldMasterMkLst>
          <pc:docMk/>
          <pc:sldMasterMk cId="1978900061" sldId="2147484293"/>
        </pc:sldMasterMkLst>
        <pc:sldLayoutChg chg="del">
          <pc:chgData name="GOMEZ, Paula" userId="c93cf399-3ed7-4230-9282-8831e3fe5ae7" providerId="ADAL" clId="{E9856C9A-2EAA-4CB2-97AF-060BD4298E53}" dt="2023-06-05T07:36:25.932" v="8" actId="2696"/>
          <pc:sldLayoutMkLst>
            <pc:docMk/>
            <pc:sldMasterMk cId="1978900061" sldId="2147484293"/>
            <pc:sldLayoutMk cId="3399507933" sldId="2147483690"/>
          </pc:sldLayoutMkLst>
        </pc:sldLayoutChg>
        <pc:sldLayoutChg chg="del">
          <pc:chgData name="GOMEZ, Paula" userId="c93cf399-3ed7-4230-9282-8831e3fe5ae7" providerId="ADAL" clId="{E9856C9A-2EAA-4CB2-97AF-060BD4298E53}" dt="2023-06-05T07:36:25.934" v="9" actId="2696"/>
          <pc:sldLayoutMkLst>
            <pc:docMk/>
            <pc:sldMasterMk cId="1978900061" sldId="2147484293"/>
            <pc:sldLayoutMk cId="3561589601" sldId="2147483691"/>
          </pc:sldLayoutMkLst>
        </pc:sldLayoutChg>
        <pc:sldLayoutChg chg="del">
          <pc:chgData name="GOMEZ, Paula" userId="c93cf399-3ed7-4230-9282-8831e3fe5ae7" providerId="ADAL" clId="{E9856C9A-2EAA-4CB2-97AF-060BD4298E53}" dt="2023-06-05T07:36:25.938" v="10" actId="2696"/>
          <pc:sldLayoutMkLst>
            <pc:docMk/>
            <pc:sldMasterMk cId="1978900061" sldId="2147484293"/>
            <pc:sldLayoutMk cId="3917909326" sldId="2147483692"/>
          </pc:sldLayoutMkLst>
        </pc:sldLayoutChg>
        <pc:sldLayoutChg chg="del">
          <pc:chgData name="GOMEZ, Paula" userId="c93cf399-3ed7-4230-9282-8831e3fe5ae7" providerId="ADAL" clId="{E9856C9A-2EAA-4CB2-97AF-060BD4298E53}" dt="2023-06-05T07:36:25.958" v="11" actId="2696"/>
          <pc:sldLayoutMkLst>
            <pc:docMk/>
            <pc:sldMasterMk cId="1978900061" sldId="2147484293"/>
            <pc:sldLayoutMk cId="2567345558" sldId="2147483694"/>
          </pc:sldLayoutMkLst>
        </pc:sldLayoutChg>
        <pc:sldLayoutChg chg="del">
          <pc:chgData name="GOMEZ, Paula" userId="c93cf399-3ed7-4230-9282-8831e3fe5ae7" providerId="ADAL" clId="{E9856C9A-2EAA-4CB2-97AF-060BD4298E53}" dt="2023-06-05T07:36:25.963" v="12" actId="2696"/>
          <pc:sldLayoutMkLst>
            <pc:docMk/>
            <pc:sldMasterMk cId="1978900061" sldId="2147484293"/>
            <pc:sldLayoutMk cId="920209019" sldId="2147483695"/>
          </pc:sldLayoutMkLst>
        </pc:sldLayoutChg>
        <pc:sldLayoutChg chg="del">
          <pc:chgData name="GOMEZ, Paula" userId="c93cf399-3ed7-4230-9282-8831e3fe5ae7" providerId="ADAL" clId="{E9856C9A-2EAA-4CB2-97AF-060BD4298E53}" dt="2023-06-05T07:36:25.908" v="0" actId="2696"/>
          <pc:sldLayoutMkLst>
            <pc:docMk/>
            <pc:sldMasterMk cId="1978900061" sldId="2147484293"/>
            <pc:sldLayoutMk cId="22730279" sldId="2147484294"/>
          </pc:sldLayoutMkLst>
        </pc:sldLayoutChg>
        <pc:sldLayoutChg chg="del">
          <pc:chgData name="GOMEZ, Paula" userId="c93cf399-3ed7-4230-9282-8831e3fe5ae7" providerId="ADAL" clId="{E9856C9A-2EAA-4CB2-97AF-060BD4298E53}" dt="2023-06-05T07:36:25.911" v="1" actId="2696"/>
          <pc:sldLayoutMkLst>
            <pc:docMk/>
            <pc:sldMasterMk cId="1978900061" sldId="2147484293"/>
            <pc:sldLayoutMk cId="2267387759" sldId="2147484295"/>
          </pc:sldLayoutMkLst>
        </pc:sldLayoutChg>
        <pc:sldLayoutChg chg="del">
          <pc:chgData name="GOMEZ, Paula" userId="c93cf399-3ed7-4230-9282-8831e3fe5ae7" providerId="ADAL" clId="{E9856C9A-2EAA-4CB2-97AF-060BD4298E53}" dt="2023-06-05T07:36:25.914" v="2" actId="2696"/>
          <pc:sldLayoutMkLst>
            <pc:docMk/>
            <pc:sldMasterMk cId="1978900061" sldId="2147484293"/>
            <pc:sldLayoutMk cId="3798771942" sldId="2147484296"/>
          </pc:sldLayoutMkLst>
        </pc:sldLayoutChg>
        <pc:sldLayoutChg chg="del">
          <pc:chgData name="GOMEZ, Paula" userId="c93cf399-3ed7-4230-9282-8831e3fe5ae7" providerId="ADAL" clId="{E9856C9A-2EAA-4CB2-97AF-060BD4298E53}" dt="2023-06-05T07:36:25.916" v="3" actId="2696"/>
          <pc:sldLayoutMkLst>
            <pc:docMk/>
            <pc:sldMasterMk cId="1978900061" sldId="2147484293"/>
            <pc:sldLayoutMk cId="1337117898" sldId="2147484297"/>
          </pc:sldLayoutMkLst>
        </pc:sldLayoutChg>
        <pc:sldLayoutChg chg="del">
          <pc:chgData name="GOMEZ, Paula" userId="c93cf399-3ed7-4230-9282-8831e3fe5ae7" providerId="ADAL" clId="{E9856C9A-2EAA-4CB2-97AF-060BD4298E53}" dt="2023-06-05T07:36:25.919" v="4" actId="2696"/>
          <pc:sldLayoutMkLst>
            <pc:docMk/>
            <pc:sldMasterMk cId="1978900061" sldId="2147484293"/>
            <pc:sldLayoutMk cId="1580421316" sldId="2147484298"/>
          </pc:sldLayoutMkLst>
        </pc:sldLayoutChg>
        <pc:sldLayoutChg chg="del">
          <pc:chgData name="GOMEZ, Paula" userId="c93cf399-3ed7-4230-9282-8831e3fe5ae7" providerId="ADAL" clId="{E9856C9A-2EAA-4CB2-97AF-060BD4298E53}" dt="2023-06-05T07:36:25.922" v="5" actId="2696"/>
          <pc:sldLayoutMkLst>
            <pc:docMk/>
            <pc:sldMasterMk cId="1978900061" sldId="2147484293"/>
            <pc:sldLayoutMk cId="714703637" sldId="2147484299"/>
          </pc:sldLayoutMkLst>
        </pc:sldLayoutChg>
        <pc:sldLayoutChg chg="del">
          <pc:chgData name="GOMEZ, Paula" userId="c93cf399-3ed7-4230-9282-8831e3fe5ae7" providerId="ADAL" clId="{E9856C9A-2EAA-4CB2-97AF-060BD4298E53}" dt="2023-06-05T07:36:25.926" v="6" actId="2696"/>
          <pc:sldLayoutMkLst>
            <pc:docMk/>
            <pc:sldMasterMk cId="1978900061" sldId="2147484293"/>
            <pc:sldLayoutMk cId="3123249398" sldId="2147484300"/>
          </pc:sldLayoutMkLst>
        </pc:sldLayoutChg>
        <pc:sldLayoutChg chg="del">
          <pc:chgData name="GOMEZ, Paula" userId="c93cf399-3ed7-4230-9282-8831e3fe5ae7" providerId="ADAL" clId="{E9856C9A-2EAA-4CB2-97AF-060BD4298E53}" dt="2023-06-05T07:36:25.928" v="7" actId="2696"/>
          <pc:sldLayoutMkLst>
            <pc:docMk/>
            <pc:sldMasterMk cId="1978900061" sldId="2147484293"/>
            <pc:sldLayoutMk cId="1178756486" sldId="2147484301"/>
          </pc:sldLayoutMkLst>
        </pc:sldLayoutChg>
      </pc:sldMasterChg>
      <pc:sldMasterChg chg="del delSldLayout">
        <pc:chgData name="GOMEZ, Paula" userId="c93cf399-3ed7-4230-9282-8831e3fe5ae7" providerId="ADAL" clId="{E9856C9A-2EAA-4CB2-97AF-060BD4298E53}" dt="2023-06-05T07:36:49.631" v="107" actId="2696"/>
        <pc:sldMasterMkLst>
          <pc:docMk/>
          <pc:sldMasterMk cId="19352866" sldId="2147484305"/>
        </pc:sldMasterMkLst>
        <pc:sldLayoutChg chg="del">
          <pc:chgData name="GOMEZ, Paula" userId="c93cf399-3ed7-4230-9282-8831e3fe5ae7" providerId="ADAL" clId="{E9856C9A-2EAA-4CB2-97AF-060BD4298E53}" dt="2023-06-05T07:36:49.605" v="94" actId="2696"/>
          <pc:sldLayoutMkLst>
            <pc:docMk/>
            <pc:sldMasterMk cId="19352866" sldId="2147484305"/>
            <pc:sldLayoutMk cId="1828371406" sldId="2147484306"/>
          </pc:sldLayoutMkLst>
        </pc:sldLayoutChg>
        <pc:sldLayoutChg chg="del">
          <pc:chgData name="GOMEZ, Paula" userId="c93cf399-3ed7-4230-9282-8831e3fe5ae7" providerId="ADAL" clId="{E9856C9A-2EAA-4CB2-97AF-060BD4298E53}" dt="2023-06-05T07:36:49.609" v="95" actId="2696"/>
          <pc:sldLayoutMkLst>
            <pc:docMk/>
            <pc:sldMasterMk cId="19352866" sldId="2147484305"/>
            <pc:sldLayoutMk cId="681889584" sldId="2147484307"/>
          </pc:sldLayoutMkLst>
        </pc:sldLayoutChg>
        <pc:sldLayoutChg chg="del">
          <pc:chgData name="GOMEZ, Paula" userId="c93cf399-3ed7-4230-9282-8831e3fe5ae7" providerId="ADAL" clId="{E9856C9A-2EAA-4CB2-97AF-060BD4298E53}" dt="2023-06-05T07:36:49.611" v="96" actId="2696"/>
          <pc:sldLayoutMkLst>
            <pc:docMk/>
            <pc:sldMasterMk cId="19352866" sldId="2147484305"/>
            <pc:sldLayoutMk cId="2992809033" sldId="2147484308"/>
          </pc:sldLayoutMkLst>
        </pc:sldLayoutChg>
        <pc:sldLayoutChg chg="del">
          <pc:chgData name="GOMEZ, Paula" userId="c93cf399-3ed7-4230-9282-8831e3fe5ae7" providerId="ADAL" clId="{E9856C9A-2EAA-4CB2-97AF-060BD4298E53}" dt="2023-06-05T07:36:49.613" v="97" actId="2696"/>
          <pc:sldLayoutMkLst>
            <pc:docMk/>
            <pc:sldMasterMk cId="19352866" sldId="2147484305"/>
            <pc:sldLayoutMk cId="2262953768" sldId="2147484309"/>
          </pc:sldLayoutMkLst>
        </pc:sldLayoutChg>
        <pc:sldLayoutChg chg="del">
          <pc:chgData name="GOMEZ, Paula" userId="c93cf399-3ed7-4230-9282-8831e3fe5ae7" providerId="ADAL" clId="{E9856C9A-2EAA-4CB2-97AF-060BD4298E53}" dt="2023-06-05T07:36:49.615" v="98" actId="2696"/>
          <pc:sldLayoutMkLst>
            <pc:docMk/>
            <pc:sldMasterMk cId="19352866" sldId="2147484305"/>
            <pc:sldLayoutMk cId="3724336043" sldId="2147484310"/>
          </pc:sldLayoutMkLst>
        </pc:sldLayoutChg>
        <pc:sldLayoutChg chg="del">
          <pc:chgData name="GOMEZ, Paula" userId="c93cf399-3ed7-4230-9282-8831e3fe5ae7" providerId="ADAL" clId="{E9856C9A-2EAA-4CB2-97AF-060BD4298E53}" dt="2023-06-05T07:36:49.617" v="99" actId="2696"/>
          <pc:sldLayoutMkLst>
            <pc:docMk/>
            <pc:sldMasterMk cId="19352866" sldId="2147484305"/>
            <pc:sldLayoutMk cId="2618931763" sldId="2147484311"/>
          </pc:sldLayoutMkLst>
        </pc:sldLayoutChg>
        <pc:sldLayoutChg chg="del">
          <pc:chgData name="GOMEZ, Paula" userId="c93cf399-3ed7-4230-9282-8831e3fe5ae7" providerId="ADAL" clId="{E9856C9A-2EAA-4CB2-97AF-060BD4298E53}" dt="2023-06-05T07:36:49.619" v="100" actId="2696"/>
          <pc:sldLayoutMkLst>
            <pc:docMk/>
            <pc:sldMasterMk cId="19352866" sldId="2147484305"/>
            <pc:sldLayoutMk cId="3736837534" sldId="2147484312"/>
          </pc:sldLayoutMkLst>
        </pc:sldLayoutChg>
        <pc:sldLayoutChg chg="del">
          <pc:chgData name="GOMEZ, Paula" userId="c93cf399-3ed7-4230-9282-8831e3fe5ae7" providerId="ADAL" clId="{E9856C9A-2EAA-4CB2-97AF-060BD4298E53}" dt="2023-06-05T07:36:49.620" v="101" actId="2696"/>
          <pc:sldLayoutMkLst>
            <pc:docMk/>
            <pc:sldMasterMk cId="19352866" sldId="2147484305"/>
            <pc:sldLayoutMk cId="1063752375" sldId="2147484313"/>
          </pc:sldLayoutMkLst>
        </pc:sldLayoutChg>
        <pc:sldLayoutChg chg="del">
          <pc:chgData name="GOMEZ, Paula" userId="c93cf399-3ed7-4230-9282-8831e3fe5ae7" providerId="ADAL" clId="{E9856C9A-2EAA-4CB2-97AF-060BD4298E53}" dt="2023-06-05T07:36:49.622" v="102" actId="2696"/>
          <pc:sldLayoutMkLst>
            <pc:docMk/>
            <pc:sldMasterMk cId="19352866" sldId="2147484305"/>
            <pc:sldLayoutMk cId="126808772" sldId="2147484314"/>
          </pc:sldLayoutMkLst>
        </pc:sldLayoutChg>
        <pc:sldLayoutChg chg="del">
          <pc:chgData name="GOMEZ, Paula" userId="c93cf399-3ed7-4230-9282-8831e3fe5ae7" providerId="ADAL" clId="{E9856C9A-2EAA-4CB2-97AF-060BD4298E53}" dt="2023-06-05T07:36:49.623" v="103" actId="2696"/>
          <pc:sldLayoutMkLst>
            <pc:docMk/>
            <pc:sldMasterMk cId="19352866" sldId="2147484305"/>
            <pc:sldLayoutMk cId="3625509648" sldId="2147484315"/>
          </pc:sldLayoutMkLst>
        </pc:sldLayoutChg>
        <pc:sldLayoutChg chg="del">
          <pc:chgData name="GOMEZ, Paula" userId="c93cf399-3ed7-4230-9282-8831e3fe5ae7" providerId="ADAL" clId="{E9856C9A-2EAA-4CB2-97AF-060BD4298E53}" dt="2023-06-05T07:36:49.625" v="104" actId="2696"/>
          <pc:sldLayoutMkLst>
            <pc:docMk/>
            <pc:sldMasterMk cId="19352866" sldId="2147484305"/>
            <pc:sldLayoutMk cId="2598386979" sldId="2147484316"/>
          </pc:sldLayoutMkLst>
        </pc:sldLayoutChg>
        <pc:sldLayoutChg chg="del">
          <pc:chgData name="GOMEZ, Paula" userId="c93cf399-3ed7-4230-9282-8831e3fe5ae7" providerId="ADAL" clId="{E9856C9A-2EAA-4CB2-97AF-060BD4298E53}" dt="2023-06-05T07:36:49.627" v="105" actId="2696"/>
          <pc:sldLayoutMkLst>
            <pc:docMk/>
            <pc:sldMasterMk cId="19352866" sldId="2147484305"/>
            <pc:sldLayoutMk cId="4018426610" sldId="2147484317"/>
          </pc:sldLayoutMkLst>
        </pc:sldLayoutChg>
        <pc:sldLayoutChg chg="del">
          <pc:chgData name="GOMEZ, Paula" userId="c93cf399-3ed7-4230-9282-8831e3fe5ae7" providerId="ADAL" clId="{E9856C9A-2EAA-4CB2-97AF-060BD4298E53}" dt="2023-06-05T07:36:49.629" v="106" actId="2696"/>
          <pc:sldLayoutMkLst>
            <pc:docMk/>
            <pc:sldMasterMk cId="19352866" sldId="2147484305"/>
            <pc:sldLayoutMk cId="1591940078" sldId="2147484318"/>
          </pc:sldLayoutMkLst>
        </pc:sldLayoutChg>
      </pc:sldMasterChg>
      <pc:sldMasterChg chg="del delSldLayout">
        <pc:chgData name="GOMEZ, Paula" userId="c93cf399-3ed7-4230-9282-8831e3fe5ae7" providerId="ADAL" clId="{E9856C9A-2EAA-4CB2-97AF-060BD4298E53}" dt="2023-06-05T07:36:44.026" v="93" actId="2696"/>
        <pc:sldMasterMkLst>
          <pc:docMk/>
          <pc:sldMasterMk cId="2919570389" sldId="2147484319"/>
        </pc:sldMasterMkLst>
        <pc:sldLayoutChg chg="del">
          <pc:chgData name="GOMEZ, Paula" userId="c93cf399-3ed7-4230-9282-8831e3fe5ae7" providerId="ADAL" clId="{E9856C9A-2EAA-4CB2-97AF-060BD4298E53}" dt="2023-06-05T07:36:44.016" v="88" actId="2696"/>
          <pc:sldLayoutMkLst>
            <pc:docMk/>
            <pc:sldMasterMk cId="2919570389" sldId="2147484319"/>
            <pc:sldLayoutMk cId="3210997078" sldId="2147483667"/>
          </pc:sldLayoutMkLst>
        </pc:sldLayoutChg>
        <pc:sldLayoutChg chg="del">
          <pc:chgData name="GOMEZ, Paula" userId="c93cf399-3ed7-4230-9282-8831e3fe5ae7" providerId="ADAL" clId="{E9856C9A-2EAA-4CB2-97AF-060BD4298E53}" dt="2023-06-05T07:36:44.017" v="89" actId="2696"/>
          <pc:sldLayoutMkLst>
            <pc:docMk/>
            <pc:sldMasterMk cId="2919570389" sldId="2147484319"/>
            <pc:sldLayoutMk cId="2620319211" sldId="2147483668"/>
          </pc:sldLayoutMkLst>
        </pc:sldLayoutChg>
        <pc:sldLayoutChg chg="del">
          <pc:chgData name="GOMEZ, Paula" userId="c93cf399-3ed7-4230-9282-8831e3fe5ae7" providerId="ADAL" clId="{E9856C9A-2EAA-4CB2-97AF-060BD4298E53}" dt="2023-06-05T07:36:44.019" v="90" actId="2696"/>
          <pc:sldLayoutMkLst>
            <pc:docMk/>
            <pc:sldMasterMk cId="2919570389" sldId="2147484319"/>
            <pc:sldLayoutMk cId="108104546" sldId="2147483669"/>
          </pc:sldLayoutMkLst>
        </pc:sldLayoutChg>
        <pc:sldLayoutChg chg="del">
          <pc:chgData name="GOMEZ, Paula" userId="c93cf399-3ed7-4230-9282-8831e3fe5ae7" providerId="ADAL" clId="{E9856C9A-2EAA-4CB2-97AF-060BD4298E53}" dt="2023-06-05T07:36:44.021" v="91" actId="2696"/>
          <pc:sldLayoutMkLst>
            <pc:docMk/>
            <pc:sldMasterMk cId="2919570389" sldId="2147484319"/>
            <pc:sldLayoutMk cId="1836361066" sldId="2147483670"/>
          </pc:sldLayoutMkLst>
        </pc:sldLayoutChg>
        <pc:sldLayoutChg chg="del">
          <pc:chgData name="GOMEZ, Paula" userId="c93cf399-3ed7-4230-9282-8831e3fe5ae7" providerId="ADAL" clId="{E9856C9A-2EAA-4CB2-97AF-060BD4298E53}" dt="2023-06-05T07:36:44.023" v="92" actId="2696"/>
          <pc:sldLayoutMkLst>
            <pc:docMk/>
            <pc:sldMasterMk cId="2919570389" sldId="2147484319"/>
            <pc:sldLayoutMk cId="385625448" sldId="2147483671"/>
          </pc:sldLayoutMkLst>
        </pc:sldLayoutChg>
        <pc:sldLayoutChg chg="del">
          <pc:chgData name="GOMEZ, Paula" userId="c93cf399-3ed7-4230-9282-8831e3fe5ae7" providerId="ADAL" clId="{E9856C9A-2EAA-4CB2-97AF-060BD4298E53}" dt="2023-06-05T07:36:44.004" v="82" actId="2696"/>
          <pc:sldLayoutMkLst>
            <pc:docMk/>
            <pc:sldMasterMk cId="2919570389" sldId="2147484319"/>
            <pc:sldLayoutMk cId="2748929486" sldId="2147484320"/>
          </pc:sldLayoutMkLst>
        </pc:sldLayoutChg>
        <pc:sldLayoutChg chg="del">
          <pc:chgData name="GOMEZ, Paula" userId="c93cf399-3ed7-4230-9282-8831e3fe5ae7" providerId="ADAL" clId="{E9856C9A-2EAA-4CB2-97AF-060BD4298E53}" dt="2023-06-05T07:36:44.007" v="83" actId="2696"/>
          <pc:sldLayoutMkLst>
            <pc:docMk/>
            <pc:sldMasterMk cId="2919570389" sldId="2147484319"/>
            <pc:sldLayoutMk cId="3383152697" sldId="2147484321"/>
          </pc:sldLayoutMkLst>
        </pc:sldLayoutChg>
        <pc:sldLayoutChg chg="del">
          <pc:chgData name="GOMEZ, Paula" userId="c93cf399-3ed7-4230-9282-8831e3fe5ae7" providerId="ADAL" clId="{E9856C9A-2EAA-4CB2-97AF-060BD4298E53}" dt="2023-06-05T07:36:44.009" v="84" actId="2696"/>
          <pc:sldLayoutMkLst>
            <pc:docMk/>
            <pc:sldMasterMk cId="2919570389" sldId="2147484319"/>
            <pc:sldLayoutMk cId="3399301984" sldId="2147484322"/>
          </pc:sldLayoutMkLst>
        </pc:sldLayoutChg>
        <pc:sldLayoutChg chg="del">
          <pc:chgData name="GOMEZ, Paula" userId="c93cf399-3ed7-4230-9282-8831e3fe5ae7" providerId="ADAL" clId="{E9856C9A-2EAA-4CB2-97AF-060BD4298E53}" dt="2023-06-05T07:36:44.011" v="85" actId="2696"/>
          <pc:sldLayoutMkLst>
            <pc:docMk/>
            <pc:sldMasterMk cId="2919570389" sldId="2147484319"/>
            <pc:sldLayoutMk cId="144393354" sldId="2147484323"/>
          </pc:sldLayoutMkLst>
        </pc:sldLayoutChg>
        <pc:sldLayoutChg chg="del">
          <pc:chgData name="GOMEZ, Paula" userId="c93cf399-3ed7-4230-9282-8831e3fe5ae7" providerId="ADAL" clId="{E9856C9A-2EAA-4CB2-97AF-060BD4298E53}" dt="2023-06-05T07:36:44.012" v="86" actId="2696"/>
          <pc:sldLayoutMkLst>
            <pc:docMk/>
            <pc:sldMasterMk cId="2919570389" sldId="2147484319"/>
            <pc:sldLayoutMk cId="4131772818" sldId="2147484324"/>
          </pc:sldLayoutMkLst>
        </pc:sldLayoutChg>
        <pc:sldLayoutChg chg="del">
          <pc:chgData name="GOMEZ, Paula" userId="c93cf399-3ed7-4230-9282-8831e3fe5ae7" providerId="ADAL" clId="{E9856C9A-2EAA-4CB2-97AF-060BD4298E53}" dt="2023-06-05T07:36:44.015" v="87" actId="2696"/>
          <pc:sldLayoutMkLst>
            <pc:docMk/>
            <pc:sldMasterMk cId="2919570389" sldId="2147484319"/>
            <pc:sldLayoutMk cId="748055872" sldId="2147484325"/>
          </pc:sldLayoutMkLst>
        </pc:sldLayoutChg>
      </pc:sldMasterChg>
    </pc:docChg>
  </pc:docChgLst>
  <pc:docChgLst>
    <pc:chgData name="GOMEZ, Paula" userId="S::gomezp@who.int::c93cf399-3ed7-4230-9282-8831e3fe5ae7" providerId="AD" clId="Web-{A4597920-2477-016A-5FD1-848676AF5380}"/>
    <pc:docChg chg="modSld">
      <pc:chgData name="GOMEZ, Paula" userId="S::gomezp@who.int::c93cf399-3ed7-4230-9282-8831e3fe5ae7" providerId="AD" clId="Web-{A4597920-2477-016A-5FD1-848676AF5380}" dt="2023-06-05T07:54:38.760" v="2" actId="20577"/>
      <pc:docMkLst>
        <pc:docMk/>
      </pc:docMkLst>
      <pc:sldChg chg="modSp">
        <pc:chgData name="GOMEZ, Paula" userId="S::gomezp@who.int::c93cf399-3ed7-4230-9282-8831e3fe5ae7" providerId="AD" clId="Web-{A4597920-2477-016A-5FD1-848676AF5380}" dt="2023-06-05T07:54:38.760" v="2" actId="20577"/>
        <pc:sldMkLst>
          <pc:docMk/>
          <pc:sldMk cId="1049019718" sldId="1794"/>
        </pc:sldMkLst>
        <pc:spChg chg="mod">
          <ac:chgData name="GOMEZ, Paula" userId="S::gomezp@who.int::c93cf399-3ed7-4230-9282-8831e3fe5ae7" providerId="AD" clId="Web-{A4597920-2477-016A-5FD1-848676AF5380}" dt="2023-06-05T07:54:38.760" v="2" actId="20577"/>
          <ac:spMkLst>
            <pc:docMk/>
            <pc:sldMk cId="1049019718" sldId="1794"/>
            <ac:spMk id="297" creationId="{00000000-0000-0000-0000-000000000000}"/>
          </ac:spMkLst>
        </pc:spChg>
      </pc:sldChg>
    </pc:docChg>
  </pc:docChgLst>
  <pc:docChgLst>
    <pc:chgData name="GOMEZ, Paula" userId="S::gomezp@who.int::c93cf399-3ed7-4230-9282-8831e3fe5ae7" providerId="AD" clId="Web-{1F40034B-3776-95FD-35FA-D23A0131CDE9}"/>
    <pc:docChg chg="modSld">
      <pc:chgData name="GOMEZ, Paula" userId="S::gomezp@who.int::c93cf399-3ed7-4230-9282-8831e3fe5ae7" providerId="AD" clId="Web-{1F40034B-3776-95FD-35FA-D23A0131CDE9}" dt="2023-06-07T12:21:23.100" v="23" actId="20577"/>
      <pc:docMkLst>
        <pc:docMk/>
      </pc:docMkLst>
      <pc:sldChg chg="addSp delSp modSp">
        <pc:chgData name="GOMEZ, Paula" userId="S::gomezp@who.int::c93cf399-3ed7-4230-9282-8831e3fe5ae7" providerId="AD" clId="Web-{1F40034B-3776-95FD-35FA-D23A0131CDE9}" dt="2023-06-07T12:21:23.100" v="23" actId="20577"/>
        <pc:sldMkLst>
          <pc:docMk/>
          <pc:sldMk cId="2146983900" sldId="1799"/>
        </pc:sldMkLst>
        <pc:spChg chg="add mod">
          <ac:chgData name="GOMEZ, Paula" userId="S::gomezp@who.int::c93cf399-3ed7-4230-9282-8831e3fe5ae7" providerId="AD" clId="Web-{1F40034B-3776-95FD-35FA-D23A0131CDE9}" dt="2023-06-07T12:21:17.490" v="21" actId="1076"/>
          <ac:spMkLst>
            <pc:docMk/>
            <pc:sldMk cId="2146983900" sldId="1799"/>
            <ac:spMk id="2" creationId="{F363656B-CBB2-5EF9-10DF-B00F48FFFAFF}"/>
          </ac:spMkLst>
        </pc:spChg>
        <pc:spChg chg="mod">
          <ac:chgData name="GOMEZ, Paula" userId="S::gomezp@who.int::c93cf399-3ed7-4230-9282-8831e3fe5ae7" providerId="AD" clId="Web-{1F40034B-3776-95FD-35FA-D23A0131CDE9}" dt="2023-06-07T12:21:23.100" v="23" actId="20577"/>
          <ac:spMkLst>
            <pc:docMk/>
            <pc:sldMk cId="2146983900" sldId="1799"/>
            <ac:spMk id="3" creationId="{00000000-0000-0000-0000-000000000000}"/>
          </ac:spMkLst>
        </pc:spChg>
        <pc:spChg chg="del">
          <ac:chgData name="GOMEZ, Paula" userId="S::gomezp@who.int::c93cf399-3ed7-4230-9282-8831e3fe5ae7" providerId="AD" clId="Web-{1F40034B-3776-95FD-35FA-D23A0131CDE9}" dt="2023-06-07T12:20:37.395" v="0"/>
          <ac:spMkLst>
            <pc:docMk/>
            <pc:sldMk cId="2146983900" sldId="1799"/>
            <ac:spMk id="5" creationId="{00000000-0000-0000-0000-000000000000}"/>
          </ac:spMkLst>
        </pc:spChg>
      </pc:sldChg>
    </pc:docChg>
  </pc:docChgLst>
  <pc:docChgLst>
    <pc:chgData name="EZZINE, Hind" userId="S::ezzineh@who.int::edcab00f-6318-46e5-a4a9-188b01ee222f" providerId="AD" clId="Web-{A702DB09-9599-CA86-6372-B8D87E6CEFA0}"/>
    <pc:docChg chg="modSld">
      <pc:chgData name="EZZINE, Hind" userId="S::ezzineh@who.int::edcab00f-6318-46e5-a4a9-188b01ee222f" providerId="AD" clId="Web-{A702DB09-9599-CA86-6372-B8D87E6CEFA0}" dt="2023-07-14T11:11:15.588" v="2" actId="20577"/>
      <pc:docMkLst>
        <pc:docMk/>
      </pc:docMkLst>
      <pc:sldChg chg="modSp">
        <pc:chgData name="EZZINE, Hind" userId="S::ezzineh@who.int::edcab00f-6318-46e5-a4a9-188b01ee222f" providerId="AD" clId="Web-{A702DB09-9599-CA86-6372-B8D87E6CEFA0}" dt="2023-07-14T11:11:15.588" v="2" actId="20577"/>
        <pc:sldMkLst>
          <pc:docMk/>
          <pc:sldMk cId="1049019718" sldId="1794"/>
        </pc:sldMkLst>
        <pc:spChg chg="mod">
          <ac:chgData name="EZZINE, Hind" userId="S::ezzineh@who.int::edcab00f-6318-46e5-a4a9-188b01ee222f" providerId="AD" clId="Web-{A702DB09-9599-CA86-6372-B8D87E6CEFA0}" dt="2023-07-14T11:11:15.588" v="2" actId="20577"/>
          <ac:spMkLst>
            <pc:docMk/>
            <pc:sldMk cId="1049019718" sldId="1794"/>
            <ac:spMk id="297"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50475" cy="499348"/>
          </a:xfrm>
          <a:prstGeom prst="rect">
            <a:avLst/>
          </a:prstGeom>
        </p:spPr>
        <p:txBody>
          <a:bodyPr vert="horz" lIns="91440" tIns="45720" rIns="91440" bIns="45720" rtlCol="0"/>
          <a:lstStyle>
            <a:lvl1pPr algn="l">
              <a:defRPr sz="1200"/>
            </a:lvl1pPr>
          </a:lstStyle>
          <a:p>
            <a:pPr rtl="0"/>
            <a:endParaRPr lang="en-US"/>
          </a:p>
        </p:txBody>
      </p:sp>
      <p:sp>
        <p:nvSpPr>
          <p:cNvPr id="3" name="Date Placeholder 2"/>
          <p:cNvSpPr>
            <a:spLocks noGrp="1"/>
          </p:cNvSpPr>
          <p:nvPr>
            <p:ph type="dt" idx="1"/>
          </p:nvPr>
        </p:nvSpPr>
        <p:spPr>
          <a:xfrm>
            <a:off x="3857132" y="0"/>
            <a:ext cx="2950475" cy="499348"/>
          </a:xfrm>
          <a:prstGeom prst="rect">
            <a:avLst/>
          </a:prstGeom>
        </p:spPr>
        <p:txBody>
          <a:bodyPr vert="horz" lIns="91440" tIns="45720" rIns="91440" bIns="45720" rtlCol="0"/>
          <a:lstStyle>
            <a:lvl1pPr algn="r">
              <a:defRPr sz="1200"/>
            </a:lvl1pPr>
          </a:lstStyle>
          <a:p>
            <a:pPr rtl="0"/>
            <a:fld id="{2AD7BFD6-14E9-974C-BA1B-8D455E08DDCF}" type="datetimeFigureOut">
              <a:rPr lang="en-US" smtClean="0"/>
              <a:t>7/14/2023</a:t>
            </a:fld>
            <a:endParaRPr lang="en-US"/>
          </a:p>
        </p:txBody>
      </p:sp>
      <p:sp>
        <p:nvSpPr>
          <p:cNvPr id="4" name="Slide Image Placeholder 3"/>
          <p:cNvSpPr>
            <a:spLocks noGrp="1" noRot="1" noChangeAspect="1"/>
          </p:cNvSpPr>
          <p:nvPr>
            <p:ph type="sldImg" idx="2"/>
          </p:nvPr>
        </p:nvSpPr>
        <p:spPr>
          <a:xfrm>
            <a:off x="422275" y="1243013"/>
            <a:ext cx="5964238" cy="3355975"/>
          </a:xfrm>
          <a:prstGeom prst="rect">
            <a:avLst/>
          </a:prstGeom>
          <a:noFill/>
          <a:ln w="12700">
            <a:solidFill>
              <a:prstClr val="black"/>
            </a:solidFill>
          </a:ln>
        </p:spPr>
        <p:txBody>
          <a:bodyPr vert="horz" lIns="91440" tIns="45720" rIns="91440" bIns="45720" rtlCol="0" anchor="ctr"/>
          <a:lstStyle/>
          <a:p>
            <a:pPr rtl="0"/>
            <a:endParaRPr lang="en-US"/>
          </a:p>
        </p:txBody>
      </p:sp>
      <p:sp>
        <p:nvSpPr>
          <p:cNvPr id="5" name="Notes Placeholder 4"/>
          <p:cNvSpPr>
            <a:spLocks noGrp="1"/>
          </p:cNvSpPr>
          <p:nvPr>
            <p:ph type="body" sz="quarter" idx="3"/>
          </p:nvPr>
        </p:nvSpPr>
        <p:spPr>
          <a:xfrm>
            <a:off x="680879" y="4784071"/>
            <a:ext cx="5447030" cy="3914239"/>
          </a:xfrm>
          <a:prstGeom prst="rect">
            <a:avLst/>
          </a:prstGeom>
        </p:spPr>
        <p:txBody>
          <a:bodyPr vert="horz" lIns="91440" tIns="45720" rIns="91440" bIns="45720"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6" name="Footer Placeholder 5"/>
          <p:cNvSpPr>
            <a:spLocks noGrp="1"/>
          </p:cNvSpPr>
          <p:nvPr>
            <p:ph type="ftr" sz="quarter" idx="4"/>
          </p:nvPr>
        </p:nvSpPr>
        <p:spPr>
          <a:xfrm>
            <a:off x="0" y="9441579"/>
            <a:ext cx="2950475" cy="499347"/>
          </a:xfrm>
          <a:prstGeom prst="rect">
            <a:avLst/>
          </a:prstGeom>
        </p:spPr>
        <p:txBody>
          <a:bodyPr vert="horz" lIns="91440" tIns="45720" rIns="91440" bIns="45720" rtlCol="0" anchor="b"/>
          <a:lstStyle>
            <a:lvl1pPr algn="l">
              <a:defRPr sz="1200"/>
            </a:lvl1pPr>
          </a:lstStyle>
          <a:p>
            <a:pPr rtl="0"/>
            <a:endParaRPr lang="en-US"/>
          </a:p>
        </p:txBody>
      </p:sp>
      <p:sp>
        <p:nvSpPr>
          <p:cNvPr id="7" name="Slide Number Placeholder 6"/>
          <p:cNvSpPr>
            <a:spLocks noGrp="1"/>
          </p:cNvSpPr>
          <p:nvPr>
            <p:ph type="sldNum" sz="quarter" idx="5"/>
          </p:nvPr>
        </p:nvSpPr>
        <p:spPr>
          <a:xfrm>
            <a:off x="3857132" y="9441579"/>
            <a:ext cx="2950475" cy="499347"/>
          </a:xfrm>
          <a:prstGeom prst="rect">
            <a:avLst/>
          </a:prstGeom>
        </p:spPr>
        <p:txBody>
          <a:bodyPr vert="horz" lIns="91440" tIns="45720" rIns="91440" bIns="45720" rtlCol="0" anchor="b"/>
          <a:lstStyle>
            <a:lvl1pPr algn="r">
              <a:defRPr sz="1200"/>
            </a:lvl1pPr>
          </a:lstStyle>
          <a:p>
            <a:pPr rtl="0"/>
            <a:fld id="{B6BFF8CA-F518-EC40-BF1B-9782939603F9}" type="slidenum">
              <a:rPr lang="en-US" smtClean="0"/>
              <a:t>‹N°›</a:t>
            </a:fld>
            <a:endParaRPr lang="en-US"/>
          </a:p>
        </p:txBody>
      </p:sp>
    </p:spTree>
    <p:extLst>
      <p:ext uri="{BB962C8B-B14F-4D97-AF65-F5344CB8AC3E}">
        <p14:creationId xmlns:p14="http://schemas.microsoft.com/office/powerpoint/2010/main" val="8960345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www.who.int/csr/resources/publications/ebola/contact-tracing-guidelines/en/"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 name="Shape 303"/>
          <p:cNvSpPr>
            <a:spLocks noGrp="1" noRot="1" noChangeAspect="1"/>
          </p:cNvSpPr>
          <p:nvPr>
            <p:ph type="sldImg"/>
          </p:nvPr>
        </p:nvSpPr>
        <p:spPr>
          <a:xfrm>
            <a:off x="381000" y="685800"/>
            <a:ext cx="6096000" cy="3429000"/>
          </a:xfrm>
          <a:prstGeom prst="rect">
            <a:avLst/>
          </a:prstGeom>
        </p:spPr>
        <p:txBody>
          <a:bodyPr/>
          <a:lstStyle/>
          <a:p>
            <a:endParaRPr/>
          </a:p>
        </p:txBody>
      </p:sp>
      <p:sp>
        <p:nvSpPr>
          <p:cNvPr id="304" name="Shape 304"/>
          <p:cNvSpPr>
            <a:spLocks noGrp="1"/>
          </p:cNvSpPr>
          <p:nvPr>
            <p:ph type="body" sz="quarter" idx="1"/>
          </p:nvPr>
        </p:nvSpPr>
        <p:spPr>
          <a:prstGeom prst="rect">
            <a:avLst/>
          </a:prstGeom>
        </p:spPr>
        <p:txBody>
          <a:bodyPr/>
          <a:lstStyle/>
          <a:p>
            <a:r>
              <a:t> </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1" name="Shape 411"/>
          <p:cNvSpPr>
            <a:spLocks noGrp="1" noRot="1" noChangeAspect="1"/>
          </p:cNvSpPr>
          <p:nvPr>
            <p:ph type="sldImg"/>
          </p:nvPr>
        </p:nvSpPr>
        <p:spPr>
          <a:xfrm>
            <a:off x="381000" y="685800"/>
            <a:ext cx="6096000" cy="3429000"/>
          </a:xfrm>
          <a:prstGeom prst="rect">
            <a:avLst/>
          </a:prstGeom>
        </p:spPr>
        <p:txBody>
          <a:bodyPr/>
          <a:lstStyle/>
          <a:p>
            <a:endParaRPr/>
          </a:p>
        </p:txBody>
      </p:sp>
      <p:sp>
        <p:nvSpPr>
          <p:cNvPr id="412" name="Shape 412"/>
          <p:cNvSpPr>
            <a:spLocks noGrp="1"/>
          </p:cNvSpPr>
          <p:nvPr>
            <p:ph type="body" sz="quarter" idx="1"/>
          </p:nvPr>
        </p:nvSpPr>
        <p:spPr>
          <a:prstGeom prst="rect">
            <a:avLst/>
          </a:prstGeom>
        </p:spPr>
        <p:txBody>
          <a:bodyPr/>
          <a:lstStyle/>
          <a:p>
            <a:r>
              <a:rPr lang="fr" dirty="0"/>
              <a:t>La définition de cas désigne un ensemble de critères utilisés pour déterminer si une personne est atteinte par une maladie, un syndrome, ou toute autre pathologie en particulier.</a:t>
            </a:r>
          </a:p>
          <a:p>
            <a:r>
              <a:rPr lang="fr" dirty="0"/>
              <a:t>La définition de cas doit être spécifique à la flambée qui fait l’objet de l’enquête.</a:t>
            </a:r>
          </a:p>
          <a:p>
            <a:pPr>
              <a:spcBef>
                <a:spcPts val="1200"/>
              </a:spcBef>
              <a:defRPr sz="2400"/>
            </a:pPr>
            <a:r>
              <a:rPr lang="fr" dirty="0"/>
              <a:t>Composantes de la définition de cas :</a:t>
            </a:r>
          </a:p>
          <a:p>
            <a:pPr>
              <a:spcBef>
                <a:spcPts val="1200"/>
              </a:spcBef>
              <a:defRPr sz="2400"/>
            </a:pPr>
            <a:r>
              <a:rPr lang="fr" dirty="0"/>
              <a:t>Critères cliniques</a:t>
            </a:r>
            <a:endParaRPr lang="en-US" dirty="0"/>
          </a:p>
          <a:p>
            <a:pPr lvl="1">
              <a:spcBef>
                <a:spcPts val="600"/>
              </a:spcBef>
              <a:defRPr sz="2400"/>
            </a:pPr>
            <a:r>
              <a:rPr lang="fr" dirty="0"/>
              <a:t>Symptômes et signes cliniques caractéristiques</a:t>
            </a:r>
            <a:endParaRPr lang="en-US" dirty="0"/>
          </a:p>
          <a:p>
            <a:pPr lvl="1">
              <a:spcBef>
                <a:spcPts val="600"/>
              </a:spcBef>
              <a:defRPr sz="2400"/>
            </a:pPr>
            <a:r>
              <a:rPr lang="fr" dirty="0"/>
              <a:t>Données de laboratoire.</a:t>
            </a:r>
            <a:endParaRPr lang="en-US" dirty="0"/>
          </a:p>
          <a:p>
            <a:pPr>
              <a:spcBef>
                <a:spcPts val="1200"/>
              </a:spcBef>
              <a:defRPr sz="2400"/>
            </a:pPr>
            <a:r>
              <a:rPr lang="fr" dirty="0"/>
              <a:t>Critères épidémiologiques (notamment en situation de flambée)</a:t>
            </a:r>
          </a:p>
          <a:p>
            <a:pPr lvl="1">
              <a:spcBef>
                <a:spcPts val="600"/>
              </a:spcBef>
              <a:defRPr sz="2400"/>
            </a:pPr>
            <a:r>
              <a:rPr lang="fr" dirty="0"/>
              <a:t>Temps écoulé</a:t>
            </a:r>
            <a:endParaRPr lang="en-US" dirty="0"/>
          </a:p>
          <a:p>
            <a:pPr lvl="1">
              <a:spcBef>
                <a:spcPts val="600"/>
              </a:spcBef>
              <a:defRPr sz="2400"/>
            </a:pPr>
            <a:r>
              <a:rPr lang="fr" dirty="0"/>
              <a:t>Localisation géographique </a:t>
            </a:r>
            <a:endParaRPr lang="en-US" dirty="0"/>
          </a:p>
          <a:p>
            <a:pPr lvl="1">
              <a:spcBef>
                <a:spcPts val="600"/>
              </a:spcBef>
              <a:defRPr sz="2400"/>
            </a:pPr>
            <a:r>
              <a:rPr lang="fr" dirty="0"/>
              <a:t>Personne (lien épidémiologique inhabituel)</a:t>
            </a:r>
          </a:p>
          <a:p>
            <a:pPr>
              <a:defRPr sz="2400"/>
            </a:pPr>
            <a:r>
              <a:rPr lang="fr" dirty="0"/>
              <a:t>Les critères doivent être aussi OBJECTIFS que possible.</a:t>
            </a:r>
            <a:endParaRPr lang="en-US" dirty="0"/>
          </a:p>
          <a:p>
            <a:pPr>
              <a:defRPr sz="2400"/>
            </a:pPr>
            <a:r>
              <a:rPr lang="fr" dirty="0"/>
              <a:t>Ne tient </a:t>
            </a:r>
            <a:r>
              <a:rPr lang="fr" b="1" i="1" dirty="0"/>
              <a:t>PAS</a:t>
            </a:r>
            <a:r>
              <a:rPr lang="fr" dirty="0"/>
              <a:t> compte de l’exposition présumée.</a:t>
            </a:r>
            <a:endParaRPr lang="en-US" dirty="0"/>
          </a:p>
          <a:p>
            <a:r>
              <a:rPr lang="fr" dirty="0"/>
              <a:t>Au début, les définitions de cas utilisées doivent être plus fines afin de prendre en compte tous les cas possibles.</a:t>
            </a:r>
          </a:p>
          <a:p>
            <a:r>
              <a:rPr lang="fr" dirty="0"/>
              <a:t>Les définitions de cas peuvent également varier dans le temps, à mesure que de nouvelles informations sont disponibles.</a:t>
            </a:r>
          </a:p>
          <a:p>
            <a:endParaRPr lang="en-US" dirty="0"/>
          </a:p>
          <a:p>
            <a:endParaRPr dirty="0">
              <a:cs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 y="869950"/>
            <a:ext cx="6169025" cy="3470275"/>
          </a:xfrm>
        </p:spPr>
      </p:sp>
      <p:sp>
        <p:nvSpPr>
          <p:cNvPr id="3" name="Notes Placeholder 2"/>
          <p:cNvSpPr>
            <a:spLocks noGrp="1"/>
          </p:cNvSpPr>
          <p:nvPr>
            <p:ph type="body" idx="1"/>
          </p:nvPr>
        </p:nvSpPr>
        <p:spPr/>
        <p:txBody>
          <a:bodyPr rtlCol="0"/>
          <a:lstStyle/>
          <a:p>
            <a:pPr rtl="0"/>
            <a:r>
              <a:rPr lang="fr"/>
              <a:t>Les définitions de cas peuvent comporter plusieurs niveaux. En général, les définitions de cas suspects ou probables sont les plus inclusives, mais les moins sûres. </a:t>
            </a:r>
          </a:p>
          <a:p>
            <a:pPr rtl="0"/>
            <a:endParaRPr lang="en-US" baseline="0"/>
          </a:p>
          <a:p>
            <a:pPr rtl="0"/>
            <a:r>
              <a:rPr lang="fr"/>
              <a:t>Les définitions de cas confirmés sont les plus rigoureuses. Elles permettent d’établir un diagnostic avec un degré de certitude maximal, mais elles risquent de passer à côté des cas qui ne répondent pas aux critères plus stricts. </a:t>
            </a:r>
          </a:p>
          <a:p>
            <a:pPr rtl="0"/>
            <a:endParaRPr lang="en-US" baseline="0"/>
          </a:p>
        </p:txBody>
      </p:sp>
      <p:sp>
        <p:nvSpPr>
          <p:cNvPr id="4" name="Slide Number Placeholder 3"/>
          <p:cNvSpPr>
            <a:spLocks noGrp="1"/>
          </p:cNvSpPr>
          <p:nvPr>
            <p:ph type="sldNum" sz="quarter" idx="10"/>
          </p:nvPr>
        </p:nvSpPr>
        <p:spPr/>
        <p:txBody>
          <a:bodyPr rtlCol="0"/>
          <a:lstStyle/>
          <a:p>
            <a:pPr rtl="0"/>
            <a:fld id="{4C5FB5B4-9F3D-474A-9F24-E7A61C245DBD}" type="slidenum">
              <a:rPr lang="en-US" altLang="en-US" smtClean="0"/>
              <a:pPr/>
              <a:t>20</a:t>
            </a:fld>
            <a:endParaRPr lang="en-US" altLang="en-US"/>
          </a:p>
        </p:txBody>
      </p:sp>
    </p:spTree>
    <p:extLst>
      <p:ext uri="{BB962C8B-B14F-4D97-AF65-F5344CB8AC3E}">
        <p14:creationId xmlns:p14="http://schemas.microsoft.com/office/powerpoint/2010/main" val="7490481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5" name="Shape 495"/>
          <p:cNvSpPr>
            <a:spLocks noGrp="1" noRot="1" noChangeAspect="1"/>
          </p:cNvSpPr>
          <p:nvPr>
            <p:ph type="sldImg"/>
          </p:nvPr>
        </p:nvSpPr>
        <p:spPr>
          <a:xfrm>
            <a:off x="381000" y="685800"/>
            <a:ext cx="6096000" cy="3429000"/>
          </a:xfrm>
          <a:prstGeom prst="rect">
            <a:avLst/>
          </a:prstGeom>
        </p:spPr>
        <p:txBody>
          <a:bodyPr/>
          <a:lstStyle/>
          <a:p>
            <a:endParaRPr/>
          </a:p>
        </p:txBody>
      </p:sp>
      <p:sp>
        <p:nvSpPr>
          <p:cNvPr id="496" name="Shape 496"/>
          <p:cNvSpPr>
            <a:spLocks noGrp="1"/>
          </p:cNvSpPr>
          <p:nvPr>
            <p:ph type="body" sz="quarter" idx="1"/>
          </p:nvPr>
        </p:nvSpPr>
        <p:spPr>
          <a:prstGeom prst="rect">
            <a:avLst/>
          </a:prstGeom>
        </p:spPr>
        <p:txBody>
          <a:bodyPr/>
          <a:lstStyle>
            <a:lvl1pPr>
              <a:defRPr>
                <a:solidFill>
                  <a:srgbClr val="C00000"/>
                </a:solidFill>
              </a:defRPr>
            </a:lvl1pPr>
          </a:lstStyle>
          <a:p>
            <a:r>
              <a:rPr lang="fr" dirty="0"/>
              <a:t>Rappelez-vous qu’il est TRÈS important de recueillir les dates d’exposition, d’apparition des symptômes et d’admission.</a:t>
            </a:r>
          </a:p>
          <a:p>
            <a:endParaRPr lang="en-US" dirty="0"/>
          </a:p>
          <a:p>
            <a:endParaRPr dirty="0">
              <a:cs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8" name="Shape 528"/>
          <p:cNvSpPr>
            <a:spLocks noGrp="1" noRot="1" noChangeAspect="1"/>
          </p:cNvSpPr>
          <p:nvPr>
            <p:ph type="sldImg"/>
          </p:nvPr>
        </p:nvSpPr>
        <p:spPr>
          <a:xfrm>
            <a:off x="381000" y="685800"/>
            <a:ext cx="6096000" cy="3429000"/>
          </a:xfrm>
          <a:prstGeom prst="rect">
            <a:avLst/>
          </a:prstGeom>
        </p:spPr>
        <p:txBody>
          <a:bodyPr/>
          <a:lstStyle/>
          <a:p>
            <a:endParaRPr/>
          </a:p>
        </p:txBody>
      </p:sp>
      <p:sp>
        <p:nvSpPr>
          <p:cNvPr id="529" name="Shape 529"/>
          <p:cNvSpPr>
            <a:spLocks noGrp="1"/>
          </p:cNvSpPr>
          <p:nvPr>
            <p:ph type="body" sz="quarter" idx="1"/>
          </p:nvPr>
        </p:nvSpPr>
        <p:spPr>
          <a:prstGeom prst="rect">
            <a:avLst/>
          </a:prstGeom>
        </p:spPr>
        <p:txBody>
          <a:bodyPr/>
          <a:lstStyle/>
          <a:p>
            <a:r>
              <a:rPr lang="fr" dirty="0"/>
              <a:t>Regardez la vidéo et essayez de repérer les dix règles essentielles des entretiens rapides en cas d'</a:t>
            </a:r>
            <a:r>
              <a:rPr lang="fr" dirty="0" err="1"/>
              <a:t>épdémie</a:t>
            </a:r>
            <a:r>
              <a:rPr lang="fr" dirty="0"/>
              <a:t>.</a:t>
            </a:r>
            <a:endParaRPr lang="en-US" dirty="0"/>
          </a:p>
          <a:p>
            <a:endParaRPr dirty="0">
              <a:cs typeface="Calibr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a:p>
        </p:txBody>
      </p:sp>
      <p:sp>
        <p:nvSpPr>
          <p:cNvPr id="4" name="Slide Number Placeholder 3"/>
          <p:cNvSpPr>
            <a:spLocks noGrp="1"/>
          </p:cNvSpPr>
          <p:nvPr>
            <p:ph type="sldNum" sz="quarter" idx="10"/>
          </p:nvPr>
        </p:nvSpPr>
        <p:spPr/>
        <p:txBody>
          <a:bodyPr rtlCol="0"/>
          <a:lstStyle/>
          <a:p>
            <a:pPr rtl="0"/>
            <a:fld id="{B6BFF8CA-F518-EC40-BF1B-9782939603F9}" type="slidenum">
              <a:rPr lang="en-US" smtClean="0"/>
              <a:t>36</a:t>
            </a:fld>
            <a:endParaRPr lang="en-US"/>
          </a:p>
        </p:txBody>
      </p:sp>
    </p:spTree>
    <p:extLst>
      <p:ext uri="{BB962C8B-B14F-4D97-AF65-F5344CB8AC3E}">
        <p14:creationId xmlns:p14="http://schemas.microsoft.com/office/powerpoint/2010/main" val="40548855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 name="Shape 309"/>
          <p:cNvSpPr>
            <a:spLocks noGrp="1" noRot="1" noChangeAspect="1"/>
          </p:cNvSpPr>
          <p:nvPr>
            <p:ph type="sldImg"/>
          </p:nvPr>
        </p:nvSpPr>
        <p:spPr>
          <a:xfrm>
            <a:off x="381000" y="685800"/>
            <a:ext cx="6096000" cy="3429000"/>
          </a:xfrm>
          <a:prstGeom prst="rect">
            <a:avLst/>
          </a:prstGeom>
        </p:spPr>
        <p:txBody>
          <a:bodyPr/>
          <a:lstStyle/>
          <a:p>
            <a:endParaRPr/>
          </a:p>
        </p:txBody>
      </p:sp>
      <p:sp>
        <p:nvSpPr>
          <p:cNvPr id="310" name="Shape 310"/>
          <p:cNvSpPr>
            <a:spLocks noGrp="1"/>
          </p:cNvSpPr>
          <p:nvPr>
            <p:ph type="body" sz="quarter" idx="1"/>
          </p:nvPr>
        </p:nvSpPr>
        <p:spPr>
          <a:prstGeom prst="rect">
            <a:avLst/>
          </a:prstGeom>
        </p:spPr>
        <p:txBody>
          <a:bodyPr/>
          <a:lstStyle/>
          <a:p>
            <a:r>
              <a:t>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 name="Shape 315"/>
          <p:cNvSpPr>
            <a:spLocks noGrp="1" noRot="1" noChangeAspect="1"/>
          </p:cNvSpPr>
          <p:nvPr>
            <p:ph type="sldImg"/>
          </p:nvPr>
        </p:nvSpPr>
        <p:spPr>
          <a:xfrm>
            <a:off x="381000" y="685800"/>
            <a:ext cx="6096000" cy="3429000"/>
          </a:xfrm>
          <a:prstGeom prst="rect">
            <a:avLst/>
          </a:prstGeom>
        </p:spPr>
        <p:txBody>
          <a:bodyPr/>
          <a:lstStyle/>
          <a:p>
            <a:endParaRPr/>
          </a:p>
        </p:txBody>
      </p:sp>
      <p:sp>
        <p:nvSpPr>
          <p:cNvPr id="316" name="Shape 316"/>
          <p:cNvSpPr>
            <a:spLocks noGrp="1"/>
          </p:cNvSpPr>
          <p:nvPr>
            <p:ph type="body" sz="quarter" idx="1"/>
          </p:nvPr>
        </p:nvSpPr>
        <p:spPr>
          <a:prstGeom prst="rect">
            <a:avLst/>
          </a:prstGeom>
        </p:spPr>
        <p:txBody>
          <a:bodyPr/>
          <a:lstStyle/>
          <a:p>
            <a:r>
              <a:t>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 name="Shape 327"/>
          <p:cNvSpPr>
            <a:spLocks noGrp="1" noRot="1" noChangeAspect="1"/>
          </p:cNvSpPr>
          <p:nvPr>
            <p:ph type="sldImg"/>
          </p:nvPr>
        </p:nvSpPr>
        <p:spPr>
          <a:xfrm>
            <a:off x="381000" y="685800"/>
            <a:ext cx="6096000" cy="3429000"/>
          </a:xfrm>
          <a:prstGeom prst="rect">
            <a:avLst/>
          </a:prstGeom>
        </p:spPr>
        <p:txBody>
          <a:bodyPr/>
          <a:lstStyle/>
          <a:p>
            <a:endParaRPr/>
          </a:p>
        </p:txBody>
      </p:sp>
      <p:sp>
        <p:nvSpPr>
          <p:cNvPr id="328" name="Shape 328"/>
          <p:cNvSpPr>
            <a:spLocks noGrp="1"/>
          </p:cNvSpPr>
          <p:nvPr>
            <p:ph type="body" sz="quarter" idx="1"/>
          </p:nvPr>
        </p:nvSpPr>
        <p:spPr>
          <a:prstGeom prst="rect">
            <a:avLst/>
          </a:prstGeom>
        </p:spPr>
        <p:txBody>
          <a:bodyPr/>
          <a:lstStyle/>
          <a:p>
            <a:r>
              <a:t>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 name="Shape 332"/>
          <p:cNvSpPr>
            <a:spLocks noGrp="1" noRot="1" noChangeAspect="1"/>
          </p:cNvSpPr>
          <p:nvPr>
            <p:ph type="sldImg"/>
          </p:nvPr>
        </p:nvSpPr>
        <p:spPr>
          <a:xfrm>
            <a:off x="381000" y="685800"/>
            <a:ext cx="6096000" cy="3429000"/>
          </a:xfrm>
          <a:prstGeom prst="rect">
            <a:avLst/>
          </a:prstGeom>
        </p:spPr>
        <p:txBody>
          <a:bodyPr/>
          <a:lstStyle/>
          <a:p>
            <a:endParaRPr/>
          </a:p>
        </p:txBody>
      </p:sp>
      <p:sp>
        <p:nvSpPr>
          <p:cNvPr id="333" name="Shape 333"/>
          <p:cNvSpPr>
            <a:spLocks noGrp="1"/>
          </p:cNvSpPr>
          <p:nvPr>
            <p:ph type="body" sz="quarter" idx="1"/>
          </p:nvPr>
        </p:nvSpPr>
        <p:spPr>
          <a:prstGeom prst="rect">
            <a:avLst/>
          </a:prstGeom>
        </p:spPr>
        <p:txBody>
          <a:bodyPr/>
          <a:lstStyle/>
          <a:p>
            <a:pPr>
              <a:spcBef>
                <a:spcPts val="400"/>
              </a:spcBef>
            </a:pPr>
            <a:r>
              <a:t>Source: </a:t>
            </a:r>
            <a:r>
              <a:rPr i="1"/>
              <a:t>Epidemiology</a:t>
            </a:r>
            <a:r>
              <a:t> (5</a:t>
            </a:r>
            <a:r>
              <a:rPr baseline="30000"/>
              <a:t>th</a:t>
            </a:r>
            <a:r>
              <a:t> edition), Gordis, 2014</a:t>
            </a:r>
          </a:p>
          <a:p>
            <a:pPr>
              <a:spcBef>
                <a:spcPts val="400"/>
              </a:spcBef>
            </a:pPr>
            <a:endParaRPr/>
          </a:p>
          <a:p>
            <a:pPr>
              <a:spcBef>
                <a:spcPts val="400"/>
              </a:spcBef>
            </a:pPr>
            <a:r>
              <a:t>First- review of surveillance, active and passive</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2" name="Shape 342"/>
          <p:cNvSpPr>
            <a:spLocks noGrp="1" noRot="1" noChangeAspect="1"/>
          </p:cNvSpPr>
          <p:nvPr>
            <p:ph type="sldImg"/>
          </p:nvPr>
        </p:nvSpPr>
        <p:spPr>
          <a:xfrm>
            <a:off x="381000" y="685800"/>
            <a:ext cx="6096000" cy="3429000"/>
          </a:xfrm>
          <a:prstGeom prst="rect">
            <a:avLst/>
          </a:prstGeom>
        </p:spPr>
        <p:txBody>
          <a:bodyPr/>
          <a:lstStyle/>
          <a:p>
            <a:endParaRPr/>
          </a:p>
        </p:txBody>
      </p:sp>
      <p:sp>
        <p:nvSpPr>
          <p:cNvPr id="343" name="Shape 343"/>
          <p:cNvSpPr>
            <a:spLocks noGrp="1"/>
          </p:cNvSpPr>
          <p:nvPr>
            <p:ph type="body" sz="quarter" idx="1"/>
          </p:nvPr>
        </p:nvSpPr>
        <p:spPr>
          <a:prstGeom prst="rect">
            <a:avLst/>
          </a:prstGeom>
        </p:spPr>
        <p:txBody>
          <a:bodyPr/>
          <a:lstStyle/>
          <a:p>
            <a:pPr>
              <a:spcBef>
                <a:spcPts val="400"/>
              </a:spcBef>
            </a:pPr>
            <a:r>
              <a:t>Source: </a:t>
            </a:r>
            <a:r>
              <a:rPr i="1"/>
              <a:t>Epidemiology</a:t>
            </a:r>
            <a:r>
              <a:t> (5</a:t>
            </a:r>
            <a:r>
              <a:rPr baseline="30000"/>
              <a:t>th</a:t>
            </a:r>
            <a:r>
              <a:t> edition), Gordis, 2014</a:t>
            </a:r>
          </a:p>
          <a:p>
            <a:pPr>
              <a:spcBef>
                <a:spcPts val="400"/>
              </a:spcBef>
            </a:pPr>
            <a:endParaRPr/>
          </a:p>
          <a:p>
            <a:pPr>
              <a:spcBef>
                <a:spcPts val="400"/>
              </a:spcBef>
            </a:pPr>
            <a:r>
              <a:t>First- review of surveillance, active and passive</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 name="Shape 348"/>
          <p:cNvSpPr>
            <a:spLocks noGrp="1" noRot="1" noChangeAspect="1"/>
          </p:cNvSpPr>
          <p:nvPr>
            <p:ph type="sldImg"/>
          </p:nvPr>
        </p:nvSpPr>
        <p:spPr>
          <a:xfrm>
            <a:off x="381000" y="685800"/>
            <a:ext cx="6096000" cy="3429000"/>
          </a:xfrm>
          <a:prstGeom prst="rect">
            <a:avLst/>
          </a:prstGeom>
        </p:spPr>
        <p:txBody>
          <a:bodyPr/>
          <a:lstStyle/>
          <a:p>
            <a:endParaRPr/>
          </a:p>
        </p:txBody>
      </p:sp>
      <p:sp>
        <p:nvSpPr>
          <p:cNvPr id="349" name="Shape 349"/>
          <p:cNvSpPr>
            <a:spLocks noGrp="1"/>
          </p:cNvSpPr>
          <p:nvPr>
            <p:ph type="body" sz="quarter" idx="1"/>
          </p:nvPr>
        </p:nvSpPr>
        <p:spPr>
          <a:prstGeom prst="rect">
            <a:avLst/>
          </a:prstGeom>
        </p:spPr>
        <p:txBody>
          <a:bodyPr/>
          <a:lstStyle/>
          <a:p>
            <a:pPr>
              <a:spcBef>
                <a:spcPts val="400"/>
              </a:spcBef>
            </a:pPr>
            <a:r>
              <a:t>Source: </a:t>
            </a:r>
            <a:r>
              <a:rPr i="1"/>
              <a:t>Epidemiology</a:t>
            </a:r>
            <a:r>
              <a:t> (5</a:t>
            </a:r>
            <a:r>
              <a:rPr baseline="30000"/>
              <a:t>th</a:t>
            </a:r>
            <a:r>
              <a:t> edition), Gordis, 2014</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7" name="Shape 357"/>
          <p:cNvSpPr>
            <a:spLocks noGrp="1" noRot="1" noChangeAspect="1"/>
          </p:cNvSpPr>
          <p:nvPr>
            <p:ph type="sldImg"/>
          </p:nvPr>
        </p:nvSpPr>
        <p:spPr>
          <a:xfrm>
            <a:off x="381000" y="685800"/>
            <a:ext cx="6096000" cy="3429000"/>
          </a:xfrm>
          <a:prstGeom prst="rect">
            <a:avLst/>
          </a:prstGeom>
        </p:spPr>
        <p:txBody>
          <a:bodyPr/>
          <a:lstStyle/>
          <a:p>
            <a:endParaRPr/>
          </a:p>
        </p:txBody>
      </p:sp>
      <p:sp>
        <p:nvSpPr>
          <p:cNvPr id="358" name="Shape 358"/>
          <p:cNvSpPr>
            <a:spLocks noGrp="1"/>
          </p:cNvSpPr>
          <p:nvPr>
            <p:ph type="body" sz="quarter" idx="1"/>
          </p:nvPr>
        </p:nvSpPr>
        <p:spPr>
          <a:prstGeom prst="rect">
            <a:avLst/>
          </a:prstGeom>
        </p:spPr>
        <p:txBody>
          <a:bodyPr/>
          <a:lstStyle/>
          <a:p>
            <a:pPr>
              <a:spcBef>
                <a:spcPct val="30000"/>
              </a:spcBef>
              <a:spcAft>
                <a:spcPct val="0"/>
              </a:spcAft>
            </a:pPr>
            <a:r>
              <a:rPr lang="fr" dirty="0"/>
              <a:t>L’objectif d’un système de surveillance est de favoriser la détection précoce des nouveaux cas. </a:t>
            </a:r>
            <a:endParaRPr lang="en-US" dirty="0"/>
          </a:p>
          <a:p>
            <a:pPr>
              <a:spcBef>
                <a:spcPct val="30000"/>
              </a:spcBef>
              <a:spcAft>
                <a:spcPct val="0"/>
              </a:spcAft>
            </a:pPr>
            <a:r>
              <a:rPr lang="fr" dirty="0"/>
              <a:t>La détection précoce des nouveaux cas est essentielle, et ce pour deux raisons principales : </a:t>
            </a:r>
            <a:endParaRPr lang="en-US" dirty="0"/>
          </a:p>
          <a:p>
            <a:pPr>
              <a:spcBef>
                <a:spcPct val="30000"/>
              </a:spcBef>
              <a:spcAft>
                <a:spcPct val="0"/>
              </a:spcAft>
            </a:pPr>
            <a:r>
              <a:rPr lang="fr" dirty="0"/>
              <a:t>1) Elle facilite l’isolement des cas du reste de la communauté, ce qui minimise l’exposition d’autres personnes ; et </a:t>
            </a:r>
            <a:endParaRPr lang="en-US" dirty="0"/>
          </a:p>
          <a:p>
            <a:pPr>
              <a:spcBef>
                <a:spcPct val="30000"/>
              </a:spcBef>
              <a:spcAft>
                <a:spcPct val="0"/>
              </a:spcAft>
            </a:pPr>
            <a:r>
              <a:rPr lang="fr" dirty="0"/>
              <a:t>2) Elle maximise les chances de survie des patients grâce à l’administration d’un traitement rapide. </a:t>
            </a:r>
            <a:endParaRPr lang="en-US" dirty="0"/>
          </a:p>
          <a:p>
            <a:pPr>
              <a:spcBef>
                <a:spcPct val="30000"/>
              </a:spcBef>
              <a:spcAft>
                <a:spcPct val="0"/>
              </a:spcAft>
            </a:pPr>
            <a:endParaRPr lang="en-US" dirty="0"/>
          </a:p>
          <a:p>
            <a:pPr>
              <a:spcBef>
                <a:spcPct val="30000"/>
              </a:spcBef>
              <a:spcAft>
                <a:spcPct val="0"/>
              </a:spcAft>
            </a:pPr>
            <a:r>
              <a:rPr lang="fr" dirty="0"/>
              <a:t>À terme, la répétition de ce processus permettra de faire baisser la transmission. La recherche des contacts est primordiale pour atteindre ces objectifs.</a:t>
            </a:r>
            <a:endParaRPr lang="en-US" dirty="0"/>
          </a:p>
          <a:p>
            <a:endParaRPr lang="en-US" dirty="0"/>
          </a:p>
          <a:p>
            <a:endParaRPr lang="en-US" dirty="0"/>
          </a:p>
          <a:p>
            <a:endParaRPr lang="en-US" dirty="0"/>
          </a:p>
          <a:p>
            <a:r>
              <a:rPr lang="fr" dirty="0">
                <a:hlinkClick r:id="rId3"/>
              </a:rPr>
              <a:t>http://www.who.int/csr/resources/publications/ebola/contact-tracing-guidelines/en/</a:t>
            </a:r>
            <a:endParaRPr lang="en-US" dirty="0"/>
          </a:p>
          <a:p>
            <a:pPr>
              <a:spcBef>
                <a:spcPts val="400"/>
              </a:spcBef>
            </a:pPr>
            <a:endParaRPr lang="fr-FR" dirty="0">
              <a:cs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9538" y="741363"/>
            <a:ext cx="6580187" cy="3702050"/>
          </a:xfrm>
        </p:spPr>
      </p:sp>
      <p:sp>
        <p:nvSpPr>
          <p:cNvPr id="3" name="Notes Placeholder 2"/>
          <p:cNvSpPr>
            <a:spLocks noGrp="1"/>
          </p:cNvSpPr>
          <p:nvPr>
            <p:ph type="body" idx="1"/>
          </p:nvPr>
        </p:nvSpPr>
        <p:spPr/>
        <p:txBody>
          <a:bodyPr rtlCol="0"/>
          <a:lstStyle/>
          <a:p>
            <a:pPr algn="l" rtl="0"/>
            <a:r>
              <a:rPr lang="fr" sz="1200" kern="1200">
                <a:solidFill>
                  <a:schemeClr val="tx1"/>
                </a:solidFill>
                <a:latin typeface="Arial" charset="0"/>
                <a:ea typeface="+mn-ea"/>
                <a:cs typeface="Arial" charset="0"/>
              </a:rPr>
              <a:t>La recherche des contacts désigne le processus qui consiste à identifier les contacts d’une personne atteinte par une maladie donnée afin que ces derniers soient informés de leur statut et de la marche à suivre au cas où ils commenceraient à se sentir malades. </a:t>
            </a:r>
          </a:p>
          <a:p>
            <a:pPr algn="l" rtl="0"/>
            <a:endParaRPr lang="en-GB" sz="1200" kern="1200" dirty="0">
              <a:solidFill>
                <a:schemeClr val="tx1"/>
              </a:solidFill>
              <a:latin typeface="Arial" charset="0"/>
              <a:ea typeface="+mn-ea"/>
              <a:cs typeface="Arial" charset="0"/>
            </a:endParaRPr>
          </a:p>
          <a:p>
            <a:pPr algn="l" rtl="0"/>
            <a:r>
              <a:rPr lang="fr" sz="1200" kern="1200">
                <a:solidFill>
                  <a:schemeClr val="tx1"/>
                </a:solidFill>
                <a:latin typeface="Arial" charset="0"/>
                <a:ea typeface="+mn-ea"/>
                <a:cs typeface="Arial" charset="0"/>
              </a:rPr>
              <a:t>Une fois les contacts </a:t>
            </a:r>
            <a:r>
              <a:rPr lang="fr" sz="1200" kern="1200">
                <a:solidFill>
                  <a:srgbClr val="EA0000"/>
                </a:solidFill>
                <a:latin typeface="Arial" charset="0"/>
                <a:ea typeface="+mn-ea"/>
                <a:cs typeface="Arial" charset="0"/>
              </a:rPr>
              <a:t>identifiés</a:t>
            </a:r>
            <a:r>
              <a:rPr lang="fr" sz="1200" kern="1200">
                <a:solidFill>
                  <a:schemeClr val="tx1"/>
                </a:solidFill>
                <a:latin typeface="Arial" charset="0"/>
                <a:ea typeface="+mn-ea"/>
                <a:cs typeface="Arial" charset="0"/>
              </a:rPr>
              <a:t>, leur surveillance se poursuit pendant la durée de la période d’incubation maximale de la maladie à compter du dernier contact avec un cas confirmé, afin d’observer l’apparition de symptômes éventuels. </a:t>
            </a:r>
          </a:p>
          <a:p>
            <a:pPr algn="l" rtl="0"/>
            <a:endParaRPr lang="en-GB" sz="1200" kern="1200" dirty="0">
              <a:solidFill>
                <a:schemeClr val="tx1"/>
              </a:solidFill>
              <a:latin typeface="Arial" charset="0"/>
              <a:ea typeface="+mn-ea"/>
              <a:cs typeface="Arial" charset="0"/>
            </a:endParaRPr>
          </a:p>
          <a:p>
            <a:pPr algn="l" rtl="0"/>
            <a:r>
              <a:rPr lang="fr" sz="1200" kern="1200">
                <a:solidFill>
                  <a:schemeClr val="tx1"/>
                </a:solidFill>
                <a:latin typeface="Arial" charset="0"/>
                <a:ea typeface="+mn-ea"/>
                <a:cs typeface="Arial" charset="0"/>
              </a:rPr>
              <a:t>Si la recherche des contacts vise essentiellement à identifier les contacts concernés en vue d’assurer leur suivi, la surveillance des contacts vise à détecter tout nouveau cas susceptible de se déclarer parmi les contacts connus en cours de suivi, et à les traiter/isoler le plus tôt possible. </a:t>
            </a:r>
          </a:p>
          <a:p>
            <a:pPr algn="l" rtl="0"/>
            <a:endParaRPr lang="en-GB" sz="1200" kern="1200" dirty="0">
              <a:solidFill>
                <a:schemeClr val="tx1"/>
              </a:solidFill>
              <a:latin typeface="Arial" charset="0"/>
              <a:ea typeface="+mn-ea"/>
              <a:cs typeface="Arial" charset="0"/>
            </a:endParaRPr>
          </a:p>
          <a:p>
            <a:pPr algn="l" rtl="0"/>
            <a:r>
              <a:rPr lang="fr" sz="1200" kern="1200">
                <a:solidFill>
                  <a:schemeClr val="tx1"/>
                </a:solidFill>
                <a:latin typeface="Arial" charset="0"/>
                <a:ea typeface="+mn-ea"/>
                <a:cs typeface="Arial" charset="0"/>
              </a:rPr>
              <a:t>Il est primordial de traiter rapidement les nouveaux cas non seulement pour prévenir toute transmission ultérieure, mais également pour améliorer les chances de survie des malades.</a:t>
            </a:r>
          </a:p>
          <a:p>
            <a:pPr marL="0" marR="0" lvl="0" indent="0" algn="l" defTabSz="914400" rtl="0" eaLnBrk="0" fontAlgn="base" latinLnBrk="0" hangingPunct="0">
              <a:lnSpc>
                <a:spcPct val="100000"/>
              </a:lnSpc>
              <a:spcBef>
                <a:spcPct val="20000"/>
              </a:spcBef>
              <a:spcAft>
                <a:spcPct val="0"/>
              </a:spcAft>
              <a:buClrTx/>
              <a:buSzTx/>
              <a:buFontTx/>
              <a:buNone/>
              <a:tabLst/>
              <a:defRPr/>
            </a:pPr>
            <a:endParaRPr kumimoji="0" lang="en-US" sz="1200" b="0" i="0" u="none" strike="noStrike" kern="1200" cap="none" spc="0" normalizeH="0" baseline="0" noProof="0" dirty="0">
              <a:ln>
                <a:noFill/>
              </a:ln>
              <a:solidFill>
                <a:srgbClr val="000000"/>
              </a:solidFill>
              <a:effectLst/>
              <a:uLnTx/>
              <a:uFillTx/>
              <a:latin typeface="Arial" pitchFamily="34" charset="0"/>
              <a:ea typeface="+mn-ea"/>
              <a:cs typeface="Arial" pitchFamily="34" charset="0"/>
            </a:endParaRPr>
          </a:p>
          <a:p>
            <a:pPr marL="0" marR="0" lvl="0" indent="0" algn="l" defTabSz="914400" rtl="0" eaLnBrk="0" fontAlgn="base" latinLnBrk="0" hangingPunct="0">
              <a:lnSpc>
                <a:spcPct val="100000"/>
              </a:lnSpc>
              <a:spcBef>
                <a:spcPct val="20000"/>
              </a:spcBef>
              <a:spcAft>
                <a:spcPct val="0"/>
              </a:spcAft>
              <a:buClrTx/>
              <a:buSzTx/>
              <a:buFontTx/>
              <a:buNone/>
              <a:tabLst/>
              <a:defRPr/>
            </a:pPr>
            <a:r>
              <a:rPr lang="fr" sz="1200"/>
              <a:t>Il convient de souligner que la recherche des contacts n’est pas toujours indiquée ou nécessaire. Par exemple, la recherche des contacts est rarement utilisée dans le cadre d’une flambée de choléra, en raison de l’importance des ressources nécessaire pour suivre et surveiller toutes les personnes potentiellement exposées.</a:t>
            </a:r>
            <a:endParaRPr kumimoji="0" lang="en-US" sz="1200" b="0" i="0" u="none" strike="noStrike" kern="1200" cap="none" spc="0" normalizeH="0" baseline="0" noProof="0" dirty="0">
              <a:ln>
                <a:noFill/>
              </a:ln>
              <a:solidFill>
                <a:srgbClr val="000000"/>
              </a:solidFill>
              <a:effectLst/>
              <a:uLnTx/>
              <a:uFillTx/>
              <a:latin typeface="Arial" pitchFamily="34" charset="0"/>
              <a:ea typeface="+mn-ea"/>
              <a:cs typeface="Arial" pitchFamily="34" charset="0"/>
            </a:endParaRPr>
          </a:p>
          <a:p>
            <a:pPr marL="0" marR="0" lvl="0" indent="0" algn="l" defTabSz="914400" rtl="0" eaLnBrk="0" fontAlgn="base" latinLnBrk="0" hangingPunct="0">
              <a:lnSpc>
                <a:spcPct val="100000"/>
              </a:lnSpc>
              <a:spcBef>
                <a:spcPct val="20000"/>
              </a:spcBef>
              <a:spcAft>
                <a:spcPct val="0"/>
              </a:spcAft>
              <a:buClrTx/>
              <a:buSzTx/>
              <a:buFontTx/>
              <a:buNone/>
              <a:tabLst/>
              <a:defRPr/>
            </a:pPr>
            <a:endParaRPr kumimoji="0" lang="en-US" sz="1200" b="1" i="0" u="none" strike="noStrike" kern="1200" cap="none" spc="0" normalizeH="0" baseline="0" noProof="0" dirty="0">
              <a:ln>
                <a:noFill/>
              </a:ln>
              <a:solidFill>
                <a:srgbClr val="000000"/>
              </a:solidFill>
              <a:effectLst/>
              <a:uLnTx/>
              <a:uFillTx/>
              <a:latin typeface="Arial" pitchFamily="34" charset="0"/>
              <a:ea typeface="+mn-ea"/>
              <a:cs typeface="Arial" pitchFamily="34" charset="0"/>
            </a:endParaRPr>
          </a:p>
          <a:p>
            <a:pPr marL="0" marR="0" lvl="0" indent="0" algn="l" defTabSz="914400" rtl="0" eaLnBrk="0" fontAlgn="base" latinLnBrk="0" hangingPunct="0">
              <a:lnSpc>
                <a:spcPct val="100000"/>
              </a:lnSpc>
              <a:spcBef>
                <a:spcPct val="20000"/>
              </a:spcBef>
              <a:spcAft>
                <a:spcPct val="0"/>
              </a:spcAft>
              <a:buClrTx/>
              <a:buSzTx/>
              <a:buFontTx/>
              <a:buNone/>
              <a:tabLst/>
              <a:defRPr/>
            </a:pPr>
            <a:r>
              <a:rPr lang="fr" sz="1200" b="0" i="0" u="none" strike="noStrike" kern="1200" cap="none" spc="0" normalizeH="0" noProof="0">
                <a:ln>
                  <a:noFill/>
                </a:ln>
                <a:solidFill>
                  <a:srgbClr val="000000"/>
                </a:solidFill>
                <a:effectLst/>
                <a:uLnTx/>
                <a:uFillTx/>
                <a:latin typeface="Arial" pitchFamily="34" charset="0"/>
                <a:ea typeface="+mn-ea"/>
                <a:cs typeface="Arial" pitchFamily="34" charset="0"/>
              </a:rPr>
              <a:t>Rappel :</a:t>
            </a:r>
          </a:p>
          <a:p>
            <a:pPr marL="0" marR="0" lvl="0" indent="0" algn="l" defTabSz="914400" rtl="0" eaLnBrk="0" fontAlgn="base" latinLnBrk="0" hangingPunct="0">
              <a:lnSpc>
                <a:spcPct val="100000"/>
              </a:lnSpc>
              <a:spcBef>
                <a:spcPct val="20000"/>
              </a:spcBef>
              <a:spcAft>
                <a:spcPct val="0"/>
              </a:spcAft>
              <a:buClrTx/>
              <a:buSzTx/>
              <a:buFontTx/>
              <a:buNone/>
              <a:tabLst/>
              <a:defRPr/>
            </a:pPr>
            <a:r>
              <a:rPr lang="fr" sz="1200" b="0" i="0" u="none" strike="noStrike" kern="1200" cap="none" spc="0" normalizeH="0" noProof="0">
                <a:ln>
                  <a:noFill/>
                </a:ln>
                <a:solidFill>
                  <a:srgbClr val="000000"/>
                </a:solidFill>
                <a:effectLst/>
                <a:uLnTx/>
                <a:uFillTx/>
                <a:latin typeface="Arial" pitchFamily="34" charset="0"/>
                <a:ea typeface="+mn-ea"/>
                <a:cs typeface="Arial" pitchFamily="34" charset="0"/>
              </a:rPr>
              <a:t>Période d’incubation</a:t>
            </a:r>
            <a:r>
              <a:rPr lang="fr" sz="1200" b="0" i="0" u="none" strike="noStrike" kern="0" cap="none" spc="0" normalizeH="0" noProof="0">
                <a:ln>
                  <a:noFill/>
                </a:ln>
                <a:solidFill>
                  <a:srgbClr val="000000"/>
                </a:solidFill>
                <a:effectLst/>
                <a:uLnTx/>
                <a:uFillTx/>
                <a:latin typeface="Arial"/>
                <a:ea typeface="+mn-ea"/>
                <a:cs typeface="Arial" charset="0"/>
              </a:rPr>
              <a:t> : </a:t>
            </a:r>
            <a:r>
              <a:rPr lang="fr" sz="1100" b="0" i="0" u="none" strike="noStrike" kern="1200" cap="none" spc="0" normalizeH="0" noProof="0">
                <a:ln>
                  <a:noFill/>
                </a:ln>
                <a:solidFill>
                  <a:srgbClr val="000000"/>
                </a:solidFill>
                <a:effectLst/>
                <a:uLnTx/>
                <a:uFillTx/>
                <a:latin typeface="Arial" pitchFamily="34" charset="0"/>
                <a:ea typeface="+mn-ea"/>
                <a:cs typeface="Arial" pitchFamily="34" charset="0"/>
              </a:rPr>
              <a:t>temps entre la transmission de l’agent et les premiers symptômes de la maladie. </a:t>
            </a:r>
          </a:p>
          <a:p>
            <a:pPr marL="0" marR="0" lvl="0" indent="0" algn="l" defTabSz="914400" rtl="0" eaLnBrk="0" fontAlgn="base" latinLnBrk="0" hangingPunct="0">
              <a:lnSpc>
                <a:spcPct val="100000"/>
              </a:lnSpc>
              <a:spcBef>
                <a:spcPct val="20000"/>
              </a:spcBef>
              <a:spcAft>
                <a:spcPct val="0"/>
              </a:spcAft>
              <a:buClrTx/>
              <a:buSzTx/>
              <a:buFontTx/>
              <a:buNone/>
              <a:tabLst/>
              <a:defRPr/>
            </a:pPr>
            <a:r>
              <a:rPr lang="fr" sz="1200" b="0" i="0" u="none" strike="noStrike" kern="1200" cap="none" spc="0" normalizeH="0" noProof="0">
                <a:ln>
                  <a:noFill/>
                </a:ln>
                <a:solidFill>
                  <a:srgbClr val="000000"/>
                </a:solidFill>
                <a:effectLst/>
                <a:uLnTx/>
                <a:uFillTx/>
                <a:latin typeface="Arial" pitchFamily="34" charset="0"/>
                <a:ea typeface="+mn-ea"/>
                <a:cs typeface="Arial" pitchFamily="34" charset="0"/>
              </a:rPr>
              <a:t>Période de latence</a:t>
            </a:r>
            <a:r>
              <a:rPr lang="fr" sz="1100" b="0" i="0" u="none" strike="noStrike" kern="0" cap="none" spc="0" normalizeH="0" noProof="0">
                <a:ln>
                  <a:noFill/>
                </a:ln>
                <a:solidFill>
                  <a:srgbClr val="000000"/>
                </a:solidFill>
                <a:effectLst/>
                <a:uLnTx/>
                <a:uFillTx/>
                <a:latin typeface="Arial"/>
                <a:ea typeface="+mn-ea"/>
                <a:cs typeface="Arial" charset="0"/>
              </a:rPr>
              <a:t> : </a:t>
            </a:r>
            <a:r>
              <a:rPr lang="fr" sz="1100" b="0" i="0" u="none" strike="noStrike" kern="1200" cap="none" spc="0" normalizeH="0" noProof="0">
                <a:ln>
                  <a:noFill/>
                </a:ln>
                <a:solidFill>
                  <a:srgbClr val="000000"/>
                </a:solidFill>
                <a:effectLst/>
                <a:uLnTx/>
                <a:uFillTx/>
                <a:latin typeface="Arial" pitchFamily="34" charset="0"/>
                <a:ea typeface="+mn-ea"/>
                <a:cs typeface="Arial" pitchFamily="34" charset="0"/>
              </a:rPr>
              <a:t>temps entre la transmission de l’agent et le début de la contagiosité.</a:t>
            </a:r>
            <a:endParaRPr kumimoji="0" lang="en-GB" sz="1100" b="0" i="0" u="none" strike="noStrike" kern="1200" cap="none" spc="0" normalizeH="0" baseline="0" noProof="0" dirty="0">
              <a:ln>
                <a:noFill/>
              </a:ln>
              <a:solidFill>
                <a:srgbClr val="000000"/>
              </a:solidFill>
              <a:effectLst/>
              <a:uLnTx/>
              <a:uFillTx/>
              <a:latin typeface="Arial" pitchFamily="34" charset="0"/>
              <a:ea typeface="+mn-ea"/>
              <a:cs typeface="Arial" pitchFamily="34" charset="0"/>
            </a:endParaRPr>
          </a:p>
          <a:p>
            <a:pPr marL="0" marR="0" lvl="0" indent="0" algn="l" defTabSz="914400" rtl="0" eaLnBrk="0" fontAlgn="base" latinLnBrk="0" hangingPunct="0">
              <a:lnSpc>
                <a:spcPct val="100000"/>
              </a:lnSpc>
              <a:spcBef>
                <a:spcPct val="20000"/>
              </a:spcBef>
              <a:spcAft>
                <a:spcPct val="0"/>
              </a:spcAft>
              <a:buClrTx/>
              <a:buSzTx/>
              <a:buFontTx/>
              <a:buNone/>
              <a:tabLst/>
              <a:defRPr/>
            </a:pPr>
            <a:r>
              <a:rPr lang="fr" sz="1200" b="0" i="0" u="none" strike="noStrike" kern="1200" cap="none" spc="0" normalizeH="0" noProof="0">
                <a:ln>
                  <a:noFill/>
                </a:ln>
                <a:solidFill>
                  <a:srgbClr val="000000"/>
                </a:solidFill>
                <a:effectLst/>
                <a:uLnTx/>
                <a:uFillTx/>
                <a:latin typeface="Arial" pitchFamily="34" charset="0"/>
                <a:ea typeface="+mn-ea"/>
                <a:cs typeface="Arial" pitchFamily="34" charset="0"/>
              </a:rPr>
              <a:t>Période infectieuse</a:t>
            </a:r>
            <a:r>
              <a:rPr lang="fr" sz="1200" b="0" i="0" u="none" strike="noStrike" kern="0" cap="none" spc="0" normalizeH="0" noProof="0">
                <a:ln>
                  <a:noFill/>
                </a:ln>
                <a:solidFill>
                  <a:srgbClr val="000000"/>
                </a:solidFill>
                <a:effectLst/>
                <a:uLnTx/>
                <a:uFillTx/>
                <a:latin typeface="Arial"/>
                <a:ea typeface="+mn-ea"/>
                <a:cs typeface="Arial" charset="0"/>
              </a:rPr>
              <a:t> : </a:t>
            </a:r>
            <a:r>
              <a:rPr lang="fr" sz="1100" b="0" i="0" u="none" strike="noStrike" kern="1200" cap="none" spc="0" normalizeH="0" noProof="0">
                <a:ln>
                  <a:noFill/>
                </a:ln>
                <a:solidFill>
                  <a:srgbClr val="000000"/>
                </a:solidFill>
                <a:effectLst/>
                <a:uLnTx/>
                <a:uFillTx/>
                <a:latin typeface="Arial" pitchFamily="34" charset="0"/>
                <a:ea typeface="+mn-ea"/>
                <a:cs typeface="Arial" pitchFamily="34" charset="0"/>
              </a:rPr>
              <a:t>période durant laquelle un hôte infecté peut transmettre l’agent à un autre hôte. </a:t>
            </a:r>
          </a:p>
          <a:p>
            <a:pPr marL="0" marR="0" lvl="0" indent="0" algn="l" defTabSz="914400" rtl="0" eaLnBrk="0" fontAlgn="base" latinLnBrk="0" hangingPunct="0">
              <a:lnSpc>
                <a:spcPct val="100000"/>
              </a:lnSpc>
              <a:spcBef>
                <a:spcPct val="20000"/>
              </a:spcBef>
              <a:spcAft>
                <a:spcPct val="0"/>
              </a:spcAft>
              <a:buClrTx/>
              <a:buSzTx/>
              <a:buFontTx/>
              <a:buNone/>
              <a:tabLst/>
              <a:defRPr/>
            </a:pPr>
            <a:r>
              <a:rPr lang="fr" sz="1100" b="0" i="0" u="none" strike="noStrike" kern="1200" cap="none" spc="0" normalizeH="0" noProof="0">
                <a:ln>
                  <a:noFill/>
                </a:ln>
                <a:solidFill>
                  <a:srgbClr val="000000"/>
                </a:solidFill>
                <a:effectLst/>
                <a:uLnTx/>
                <a:uFillTx/>
                <a:latin typeface="Arial" pitchFamily="34" charset="0"/>
                <a:ea typeface="+mn-ea"/>
                <a:cs typeface="Arial" pitchFamily="34" charset="0"/>
              </a:rPr>
              <a:t>Le document</a:t>
            </a:r>
            <a:r>
              <a:rPr lang="fr" sz="1100" b="1" i="0" u="none" strike="noStrike" kern="1200" cap="none" spc="0" normalizeH="0" noProof="0">
                <a:ln>
                  <a:noFill/>
                </a:ln>
                <a:solidFill>
                  <a:srgbClr val="000000"/>
                </a:solidFill>
                <a:effectLst/>
                <a:uLnTx/>
                <a:uFillTx/>
                <a:latin typeface="Arial" pitchFamily="34" charset="0"/>
                <a:ea typeface="+mn-ea"/>
                <a:cs typeface="Arial" pitchFamily="34" charset="0"/>
              </a:rPr>
              <a:t> « </a:t>
            </a:r>
            <a:r>
              <a:rPr lang="en" sz="1100" b="1" i="0" u="none" strike="noStrike" kern="1200" cap="none" spc="0" normalizeH="0" noProof="0">
                <a:ln>
                  <a:noFill/>
                </a:ln>
                <a:solidFill>
                  <a:srgbClr val="000000"/>
                </a:solidFill>
                <a:effectLst/>
                <a:uLnTx/>
                <a:uFillTx/>
                <a:latin typeface="Arial" pitchFamily="34" charset="0"/>
                <a:ea typeface="+mn-ea"/>
                <a:cs typeface="Arial" pitchFamily="34" charset="0"/>
              </a:rPr>
              <a:t>B1.1 Notions d’épidémiologie appliquées aux pratiques de santé publique » </a:t>
            </a:r>
            <a:r>
              <a:rPr lang="fr" sz="1100" b="0" i="0" u="none" strike="noStrike" kern="1200" cap="none" spc="0" normalizeH="0" noProof="0">
                <a:ln>
                  <a:noFill/>
                </a:ln>
                <a:solidFill>
                  <a:srgbClr val="000000"/>
                </a:solidFill>
                <a:effectLst/>
                <a:uLnTx/>
                <a:uFillTx/>
                <a:latin typeface="Arial" pitchFamily="34" charset="0"/>
                <a:ea typeface="+mn-ea"/>
                <a:cs typeface="Arial" pitchFamily="34" charset="0"/>
              </a:rPr>
              <a:t>contient d’autres diapositives sur la transmission des maladies.</a:t>
            </a:r>
            <a:endParaRPr lang="en-US" dirty="0"/>
          </a:p>
        </p:txBody>
      </p:sp>
      <p:sp>
        <p:nvSpPr>
          <p:cNvPr id="4" name="Header Placeholder 3"/>
          <p:cNvSpPr>
            <a:spLocks noGrp="1"/>
          </p:cNvSpPr>
          <p:nvPr>
            <p:ph type="hdr" sz="quarter" idx="10"/>
          </p:nvPr>
        </p:nvSpPr>
        <p:spPr/>
        <p:txBody>
          <a:bodyPr rtlCol="0"/>
          <a:lstStyle/>
          <a:p>
            <a:pPr rtl="0"/>
            <a:r>
              <a:rPr lang="fr"/>
              <a:t>Formation à la recherche des contacts</a:t>
            </a:r>
            <a:endParaRPr lang="en-GB"/>
          </a:p>
        </p:txBody>
      </p:sp>
      <p:sp>
        <p:nvSpPr>
          <p:cNvPr id="5" name="Date Placeholder 4"/>
          <p:cNvSpPr>
            <a:spLocks noGrp="1"/>
          </p:cNvSpPr>
          <p:nvPr>
            <p:ph type="dt" idx="11"/>
          </p:nvPr>
        </p:nvSpPr>
        <p:spPr/>
        <p:txBody>
          <a:bodyPr rtlCol="0"/>
          <a:lstStyle/>
          <a:p>
            <a:pPr rtl="0"/>
            <a:r>
              <a:rPr lang="fr-FR"/>
              <a:t>23/07/2022.</a:t>
            </a:r>
          </a:p>
        </p:txBody>
      </p:sp>
    </p:spTree>
    <p:extLst>
      <p:ext uri="{BB962C8B-B14F-4D97-AF65-F5344CB8AC3E}">
        <p14:creationId xmlns:p14="http://schemas.microsoft.com/office/powerpoint/2010/main" val="225869084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2.jp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2.jp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2.jp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19" name="Rectangle 1"/>
          <p:cNvSpPr/>
          <p:nvPr/>
        </p:nvSpPr>
        <p:spPr>
          <a:xfrm>
            <a:off x="0" y="11"/>
            <a:ext cx="12192000" cy="4354825"/>
          </a:xfrm>
          <a:prstGeom prst="rect">
            <a:avLst/>
          </a:prstGeom>
          <a:solidFill>
            <a:srgbClr val="ECF2F8"/>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a:p>
        </p:txBody>
      </p:sp>
      <p:pic>
        <p:nvPicPr>
          <p:cNvPr id="20"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sp>
        <p:nvSpPr>
          <p:cNvPr id="23" name="Subtitle 2"/>
          <p:cNvSpPr txBox="1"/>
          <p:nvPr/>
        </p:nvSpPr>
        <p:spPr>
          <a:xfrm>
            <a:off x="2992120" y="6176962"/>
            <a:ext cx="5598160" cy="307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spcBef>
                <a:spcPts val="300"/>
              </a:spcBef>
              <a:defRPr sz="1300">
                <a:solidFill>
                  <a:srgbClr val="FFFFFF"/>
                </a:solidFill>
                <a:latin typeface="+mj-lt"/>
                <a:ea typeface="+mj-ea"/>
                <a:cs typeface="+mj-cs"/>
                <a:sym typeface="Source Sans Pro Regular"/>
              </a:defRPr>
            </a:lvl1pPr>
          </a:lstStyle>
          <a:p>
            <a:r>
              <a:t>Rapid Response Teams Training</a:t>
            </a:r>
          </a:p>
        </p:txBody>
      </p:sp>
      <p:sp>
        <p:nvSpPr>
          <p:cNvPr id="26" name="Subtitle 5"/>
          <p:cNvSpPr txBox="1"/>
          <p:nvPr/>
        </p:nvSpPr>
        <p:spPr>
          <a:xfrm>
            <a:off x="8061959" y="6637773"/>
            <a:ext cx="3794758"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B2.2 ACFCT</a:t>
            </a:r>
          </a:p>
        </p:txBody>
      </p:sp>
      <p:pic>
        <p:nvPicPr>
          <p:cNvPr id="27" name="Picture 18" descr="Picture 18"/>
          <p:cNvPicPr>
            <a:picLocks noChangeAspect="1"/>
          </p:cNvPicPr>
          <p:nvPr/>
        </p:nvPicPr>
        <p:blipFill>
          <a:blip r:embed="rId3"/>
          <a:stretch>
            <a:fillRect/>
          </a:stretch>
        </p:blipFill>
        <p:spPr>
          <a:xfrm>
            <a:off x="9002489" y="5116962"/>
            <a:ext cx="2823416" cy="908686"/>
          </a:xfrm>
          <a:prstGeom prst="rect">
            <a:avLst/>
          </a:prstGeom>
          <a:ln w="12700">
            <a:miter lim="400000"/>
          </a:ln>
        </p:spPr>
      </p:pic>
      <p:sp>
        <p:nvSpPr>
          <p:cNvPr id="29" name="Body Level One…"/>
          <p:cNvSpPr txBox="1">
            <a:spLocks noGrp="1"/>
          </p:cNvSpPr>
          <p:nvPr>
            <p:ph type="body" sz="quarter" idx="1"/>
          </p:nvPr>
        </p:nvSpPr>
        <p:spPr>
          <a:xfrm>
            <a:off x="5525727" y="3491867"/>
            <a:ext cx="5925538" cy="914401"/>
          </a:xfrm>
          <a:prstGeom prst="rect">
            <a:avLst/>
          </a:prstGeom>
        </p:spPr>
        <p:txBody>
          <a:bodyPr/>
          <a:lstStyle>
            <a:lvl1pPr>
              <a:defRPr>
                <a:latin typeface="Source Sans Pro Bold"/>
                <a:ea typeface="Source Sans Pro Bold"/>
                <a:cs typeface="Source Sans Pro Bold"/>
                <a:sym typeface="Source Sans Pro Bold"/>
              </a:defRPr>
            </a:lvl1pPr>
            <a:lvl2pPr marL="216992" indent="-72331">
              <a:defRPr>
                <a:latin typeface="Source Sans Pro Bold"/>
                <a:ea typeface="Source Sans Pro Bold"/>
                <a:cs typeface="Source Sans Pro Bold"/>
                <a:sym typeface="Source Sans Pro Bold"/>
              </a:defRPr>
            </a:lvl2pPr>
            <a:lvl3pPr marL="361652" indent="-72331">
              <a:defRPr>
                <a:latin typeface="Source Sans Pro Bold"/>
                <a:ea typeface="Source Sans Pro Bold"/>
                <a:cs typeface="Source Sans Pro Bold"/>
                <a:sym typeface="Source Sans Pro Bold"/>
              </a:defRPr>
            </a:lvl3pPr>
            <a:lvl4pPr marL="506314" indent="-72331">
              <a:defRPr>
                <a:latin typeface="Source Sans Pro Bold"/>
                <a:ea typeface="Source Sans Pro Bold"/>
                <a:cs typeface="Source Sans Pro Bold"/>
                <a:sym typeface="Source Sans Pro Bold"/>
              </a:defRPr>
            </a:lvl4pPr>
            <a:lvl5pPr marL="650974" indent="-72331">
              <a:defRPr>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0" name="Title Text"/>
          <p:cNvSpPr txBox="1">
            <a:spLocks noGrp="1"/>
          </p:cNvSpPr>
          <p:nvPr>
            <p:ph type="title"/>
          </p:nvPr>
        </p:nvSpPr>
        <p:spPr>
          <a:xfrm>
            <a:off x="517796" y="1587565"/>
            <a:ext cx="4490140" cy="2410277"/>
          </a:xfrm>
          <a:prstGeom prst="rect">
            <a:avLst/>
          </a:prstGeom>
        </p:spPr>
        <p:txBody>
          <a:bodyPr/>
          <a:lstStyle/>
          <a:p>
            <a:r>
              <a:t>Title Text</a:t>
            </a:r>
          </a:p>
        </p:txBody>
      </p:sp>
      <p:sp>
        <p:nvSpPr>
          <p:cNvPr id="2" name="Slide Number">
            <a:extLst>
              <a:ext uri="{FF2B5EF4-FFF2-40B4-BE49-F238E27FC236}">
                <a16:creationId xmlns:a16="http://schemas.microsoft.com/office/drawing/2014/main" id="{0F8F7981-FEF0-3069-5218-10733033B20E}"/>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‹N°›</a:t>
            </a:fld>
            <a:endParaRPr lang="hu-HU" sz="1100" dirty="0">
              <a:latin typeface="+mj-lt"/>
            </a:endParaRPr>
          </a:p>
        </p:txBody>
      </p:sp>
      <p:sp>
        <p:nvSpPr>
          <p:cNvPr id="3" name="Subtitle 5">
            <a:extLst>
              <a:ext uri="{FF2B5EF4-FFF2-40B4-BE49-F238E27FC236}">
                <a16:creationId xmlns:a16="http://schemas.microsoft.com/office/drawing/2014/main" id="{FEB09676-965C-54A4-4B53-0D344F802A8F}"/>
              </a:ext>
            </a:extLst>
          </p:cNvPr>
          <p:cNvSpPr txBox="1"/>
          <p:nvPr userDrawn="1"/>
        </p:nvSpPr>
        <p:spPr>
          <a:xfrm>
            <a:off x="8061959" y="6472101"/>
            <a:ext cx="3794758"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pic>
        <p:nvPicPr>
          <p:cNvPr id="14" name="Picture 13" descr="A logo of the united nations organization&#10;&#10;Description automatically generated with low confidence">
            <a:extLst>
              <a:ext uri="{FF2B5EF4-FFF2-40B4-BE49-F238E27FC236}">
                <a16:creationId xmlns:a16="http://schemas.microsoft.com/office/drawing/2014/main" id="{802647F8-56B7-4B4D-98FB-48E1A067F38A}"/>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25658" y="6152061"/>
            <a:ext cx="967884" cy="640080"/>
          </a:xfrm>
          <a:prstGeom prst="rect">
            <a:avLst/>
          </a:prstGeom>
        </p:spPr>
      </p:pic>
      <p:pic>
        <p:nvPicPr>
          <p:cNvPr id="15" name="Picture 14" descr="A picture containing text, font, graphics, screenshot&#10;&#10;Description automatically generated">
            <a:extLst>
              <a:ext uri="{FF2B5EF4-FFF2-40B4-BE49-F238E27FC236}">
                <a16:creationId xmlns:a16="http://schemas.microsoft.com/office/drawing/2014/main" id="{B19A3817-C018-4ED4-B7C2-8A1F55776009}"/>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1194415" y="96797"/>
            <a:ext cx="917918" cy="822960"/>
          </a:xfrm>
          <a:prstGeom prst="rect">
            <a:avLst/>
          </a:prstGeom>
        </p:spPr>
      </p:pic>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75"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sp>
        <p:nvSpPr>
          <p:cNvPr id="178" name="Subtitle 2"/>
          <p:cNvSpPr txBox="1"/>
          <p:nvPr/>
        </p:nvSpPr>
        <p:spPr>
          <a:xfrm>
            <a:off x="2992120" y="6176962"/>
            <a:ext cx="5598160" cy="307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spcBef>
                <a:spcPts val="300"/>
              </a:spcBef>
              <a:defRPr sz="1300">
                <a:solidFill>
                  <a:srgbClr val="FFFFFF"/>
                </a:solidFill>
                <a:latin typeface="+mj-lt"/>
                <a:ea typeface="+mj-ea"/>
                <a:cs typeface="+mj-cs"/>
                <a:sym typeface="Source Sans Pro Regular"/>
              </a:defRPr>
            </a:lvl1pPr>
          </a:lstStyle>
          <a:p>
            <a:r>
              <a:t>Rapid Response Teams Training</a:t>
            </a:r>
          </a:p>
        </p:txBody>
      </p:sp>
      <p:sp>
        <p:nvSpPr>
          <p:cNvPr id="181" name="Subtitle 5"/>
          <p:cNvSpPr txBox="1"/>
          <p:nvPr/>
        </p:nvSpPr>
        <p:spPr>
          <a:xfrm>
            <a:off x="8061959" y="6637773"/>
            <a:ext cx="3794758"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B2.2 ACFCT</a:t>
            </a:r>
          </a:p>
        </p:txBody>
      </p:sp>
      <p:sp>
        <p:nvSpPr>
          <p:cNvPr id="182"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a:p>
        </p:txBody>
      </p:sp>
      <p:sp>
        <p:nvSpPr>
          <p:cNvPr id="183" name="Body Level One…"/>
          <p:cNvSpPr txBox="1">
            <a:spLocks noGrp="1"/>
          </p:cNvSpPr>
          <p:nvPr>
            <p:ph type="body" sz="half" idx="1" hasCustomPrompt="1"/>
          </p:nvPr>
        </p:nvSpPr>
        <p:spPr>
          <a:xfrm>
            <a:off x="587205" y="1971020"/>
            <a:ext cx="11347451" cy="1870076"/>
          </a:xfrm>
          <a:prstGeom prst="rect">
            <a:avLst/>
          </a:prstGeom>
        </p:spPr>
        <p:txBody>
          <a:bodyPr anchor="ctr"/>
          <a:lstStyle>
            <a:lvl1pPr marL="0" indent="0" algn="ctr">
              <a:buClrTx/>
              <a:buSzTx/>
              <a:buFontTx/>
              <a:buNone/>
              <a:defRPr>
                <a:solidFill>
                  <a:srgbClr val="FFFFFF"/>
                </a:solidFill>
                <a:latin typeface="Source Sans Pro Bold"/>
                <a:ea typeface="Source Sans Pro Bold"/>
                <a:cs typeface="Source Sans Pro Bold"/>
                <a:sym typeface="Source Sans Pro Bold"/>
              </a:defRPr>
            </a:lvl1pPr>
            <a:lvl2pPr algn="ctr">
              <a:buClrTx/>
              <a:buFontTx/>
              <a:defRPr>
                <a:solidFill>
                  <a:srgbClr val="FFFFFF"/>
                </a:solidFill>
                <a:latin typeface="Source Sans Pro Bold"/>
                <a:ea typeface="Source Sans Pro Bold"/>
                <a:cs typeface="Source Sans Pro Bold"/>
                <a:sym typeface="Source Sans Pro Bold"/>
              </a:defRPr>
            </a:lvl2pPr>
            <a:lvl3pPr algn="ctr">
              <a:buClrTx/>
              <a:buFontTx/>
              <a:defRPr>
                <a:solidFill>
                  <a:srgbClr val="FFFFFF"/>
                </a:solidFill>
                <a:latin typeface="Source Sans Pro Bold"/>
                <a:ea typeface="Source Sans Pro Bold"/>
                <a:cs typeface="Source Sans Pro Bold"/>
                <a:sym typeface="Source Sans Pro Bold"/>
              </a:defRPr>
            </a:lvl3pPr>
            <a:lvl4pPr algn="ctr">
              <a:buClrTx/>
              <a:buFontTx/>
              <a:defRPr>
                <a:solidFill>
                  <a:srgbClr val="FFFFFF"/>
                </a:solidFill>
                <a:latin typeface="Source Sans Pro Bold"/>
                <a:ea typeface="Source Sans Pro Bold"/>
                <a:cs typeface="Source Sans Pro Bold"/>
                <a:sym typeface="Source Sans Pro Bold"/>
              </a:defRPr>
            </a:lvl4pPr>
            <a:lvl5pPr algn="ctr">
              <a:buClrTx/>
              <a:buFontTx/>
              <a:defRPr>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2" name="Slide Number">
            <a:extLst>
              <a:ext uri="{FF2B5EF4-FFF2-40B4-BE49-F238E27FC236}">
                <a16:creationId xmlns:a16="http://schemas.microsoft.com/office/drawing/2014/main" id="{5955EDFD-7316-5153-041B-4C1093E21DB6}"/>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‹N°›</a:t>
            </a:fld>
            <a:endParaRPr lang="hu-HU" sz="1100" dirty="0">
              <a:latin typeface="+mj-lt"/>
            </a:endParaRPr>
          </a:p>
        </p:txBody>
      </p:sp>
      <p:sp>
        <p:nvSpPr>
          <p:cNvPr id="3" name="Subtitle 5">
            <a:extLst>
              <a:ext uri="{FF2B5EF4-FFF2-40B4-BE49-F238E27FC236}">
                <a16:creationId xmlns:a16="http://schemas.microsoft.com/office/drawing/2014/main" id="{BCE318B9-D78A-7166-706C-F69A9A3382ED}"/>
              </a:ext>
            </a:extLst>
          </p:cNvPr>
          <p:cNvSpPr txBox="1"/>
          <p:nvPr userDrawn="1"/>
        </p:nvSpPr>
        <p:spPr>
          <a:xfrm>
            <a:off x="8061959" y="6472101"/>
            <a:ext cx="3794758"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pic>
        <p:nvPicPr>
          <p:cNvPr id="11" name="Picture 10" descr="A logo of the united nations organization&#10;&#10;Description automatically generated with low confidence">
            <a:extLst>
              <a:ext uri="{FF2B5EF4-FFF2-40B4-BE49-F238E27FC236}">
                <a16:creationId xmlns:a16="http://schemas.microsoft.com/office/drawing/2014/main" id="{E103695A-CB56-468E-B04E-C06BAC3A59CB}"/>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5658" y="6152061"/>
            <a:ext cx="967884" cy="640080"/>
          </a:xfrm>
          <a:prstGeom prst="rect">
            <a:avLst/>
          </a:prstGeom>
        </p:spPr>
      </p:pic>
      <p:pic>
        <p:nvPicPr>
          <p:cNvPr id="4" name="Picture 3">
            <a:extLst>
              <a:ext uri="{FF2B5EF4-FFF2-40B4-BE49-F238E27FC236}">
                <a16:creationId xmlns:a16="http://schemas.microsoft.com/office/drawing/2014/main" id="{E565B4A4-5F98-4F8D-A429-5D5298B1C65F}"/>
              </a:ext>
            </a:extLst>
          </p:cNvPr>
          <p:cNvPicPr>
            <a:picLocks noChangeAspect="1"/>
          </p:cNvPicPr>
          <p:nvPr userDrawn="1"/>
        </p:nvPicPr>
        <p:blipFill>
          <a:blip r:embed="rId4"/>
          <a:stretch>
            <a:fillRect/>
          </a:stretch>
        </p:blipFill>
        <p:spPr>
          <a:xfrm>
            <a:off x="11063547" y="113501"/>
            <a:ext cx="1030313" cy="926672"/>
          </a:xfrm>
          <a:prstGeom prst="rect">
            <a:avLst/>
          </a:prstGeom>
        </p:spPr>
      </p:pic>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35" name="Image" descr="Image"/>
          <p:cNvPicPr>
            <a:picLocks noChangeAspect="1"/>
          </p:cNvPicPr>
          <p:nvPr/>
        </p:nvPicPr>
        <p:blipFill>
          <a:blip r:embed="rId2"/>
          <a:stretch>
            <a:fillRect/>
          </a:stretch>
        </p:blipFill>
        <p:spPr>
          <a:xfrm>
            <a:off x="-18793" y="-48495"/>
            <a:ext cx="5131639" cy="655777"/>
          </a:xfrm>
          <a:prstGeom prst="rect">
            <a:avLst/>
          </a:prstGeom>
          <a:ln w="12700">
            <a:miter lim="400000"/>
          </a:ln>
        </p:spPr>
      </p:pic>
      <p:sp>
        <p:nvSpPr>
          <p:cNvPr id="238" name="Subtitle 2"/>
          <p:cNvSpPr txBox="1"/>
          <p:nvPr/>
        </p:nvSpPr>
        <p:spPr>
          <a:xfrm>
            <a:off x="2992120" y="6176962"/>
            <a:ext cx="5598160" cy="307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spcBef>
                <a:spcPts val="300"/>
              </a:spcBef>
              <a:defRPr sz="1300">
                <a:solidFill>
                  <a:srgbClr val="FFFFFF"/>
                </a:solidFill>
                <a:latin typeface="+mj-lt"/>
                <a:ea typeface="+mj-ea"/>
                <a:cs typeface="+mj-cs"/>
                <a:sym typeface="Source Sans Pro Regular"/>
              </a:defRPr>
            </a:lvl1pPr>
          </a:lstStyle>
          <a:p>
            <a:r>
              <a:t>Rapid Response Teams Training</a:t>
            </a:r>
          </a:p>
        </p:txBody>
      </p:sp>
      <p:sp>
        <p:nvSpPr>
          <p:cNvPr id="241" name="Subtitle 5"/>
          <p:cNvSpPr txBox="1"/>
          <p:nvPr/>
        </p:nvSpPr>
        <p:spPr>
          <a:xfrm>
            <a:off x="8061959" y="6637773"/>
            <a:ext cx="3794758"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B2.2 ACFCT</a:t>
            </a:r>
          </a:p>
        </p:txBody>
      </p:sp>
      <p:sp>
        <p:nvSpPr>
          <p:cNvPr id="242" name="Body Level One…"/>
          <p:cNvSpPr txBox="1">
            <a:spLocks noGrp="1"/>
          </p:cNvSpPr>
          <p:nvPr>
            <p:ph type="body" idx="1"/>
          </p:nvPr>
        </p:nvSpPr>
        <p:spPr>
          <a:xfrm>
            <a:off x="2438400" y="1247001"/>
            <a:ext cx="8058616"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43" name="Text Placeholder 5"/>
          <p:cNvSpPr>
            <a:spLocks noGrp="1"/>
          </p:cNvSpPr>
          <p:nvPr>
            <p:ph type="body" sz="quarter" idx="21"/>
          </p:nvPr>
        </p:nvSpPr>
        <p:spPr>
          <a:xfrm>
            <a:off x="188792" y="-28582"/>
            <a:ext cx="10445751" cy="615951"/>
          </a:xfrm>
          <a:prstGeom prst="rect">
            <a:avLst/>
          </a:prstGeom>
        </p:spPr>
        <p:txBody>
          <a:bodyPr/>
          <a:lstStyle/>
          <a:p>
            <a:pPr marL="0" indent="0">
              <a:buClrTx/>
              <a:buSzTx/>
              <a:buFontTx/>
              <a:buNone/>
              <a:defRPr>
                <a:solidFill>
                  <a:srgbClr val="FFFFFF"/>
                </a:solidFill>
                <a:latin typeface="Source Sans Pro Bold"/>
                <a:ea typeface="Source Sans Pro Bold"/>
                <a:cs typeface="Source Sans Pro Bold"/>
                <a:sym typeface="Source Sans Pro Bold"/>
              </a:defRPr>
            </a:pPr>
            <a:endParaRPr/>
          </a:p>
        </p:txBody>
      </p:sp>
      <p:sp>
        <p:nvSpPr>
          <p:cNvPr id="2" name="Slide Number">
            <a:extLst>
              <a:ext uri="{FF2B5EF4-FFF2-40B4-BE49-F238E27FC236}">
                <a16:creationId xmlns:a16="http://schemas.microsoft.com/office/drawing/2014/main" id="{8A62D877-AD33-5304-4D61-D414499353A1}"/>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‹N°›</a:t>
            </a:fld>
            <a:endParaRPr lang="hu-HU" sz="1100" dirty="0">
              <a:latin typeface="+mj-lt"/>
            </a:endParaRPr>
          </a:p>
        </p:txBody>
      </p:sp>
      <p:sp>
        <p:nvSpPr>
          <p:cNvPr id="3" name="Subtitle 5">
            <a:extLst>
              <a:ext uri="{FF2B5EF4-FFF2-40B4-BE49-F238E27FC236}">
                <a16:creationId xmlns:a16="http://schemas.microsoft.com/office/drawing/2014/main" id="{AF877050-FC16-76B0-6203-E423F39290F1}"/>
              </a:ext>
            </a:extLst>
          </p:cNvPr>
          <p:cNvSpPr txBox="1"/>
          <p:nvPr userDrawn="1"/>
        </p:nvSpPr>
        <p:spPr>
          <a:xfrm>
            <a:off x="8061959" y="6472101"/>
            <a:ext cx="3794758"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pic>
        <p:nvPicPr>
          <p:cNvPr id="11" name="Picture 10" descr="A logo of the united nations organization&#10;&#10;Description automatically generated with low confidence">
            <a:extLst>
              <a:ext uri="{FF2B5EF4-FFF2-40B4-BE49-F238E27FC236}">
                <a16:creationId xmlns:a16="http://schemas.microsoft.com/office/drawing/2014/main" id="{595C1A87-F0DD-495D-84A6-C7D1DC9F21A3}"/>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5658" y="6152061"/>
            <a:ext cx="967884" cy="640080"/>
          </a:xfrm>
          <a:prstGeom prst="rect">
            <a:avLst/>
          </a:prstGeom>
        </p:spPr>
      </p:pic>
      <p:pic>
        <p:nvPicPr>
          <p:cNvPr id="12" name="Picture 11" descr="A picture containing text, font, graphics, screenshot&#10;&#10;Description automatically generated">
            <a:extLst>
              <a:ext uri="{FF2B5EF4-FFF2-40B4-BE49-F238E27FC236}">
                <a16:creationId xmlns:a16="http://schemas.microsoft.com/office/drawing/2014/main" id="{B9779F1C-10F7-4FE7-9BD4-14BEA26A5698}"/>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175943" y="96797"/>
            <a:ext cx="917918" cy="822960"/>
          </a:xfrm>
          <a:prstGeom prst="rect">
            <a:avLst/>
          </a:prstGeom>
        </p:spPr>
      </p:pic>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sp>
        <p:nvSpPr>
          <p:cNvPr id="250" name="Text Placeholder 5"/>
          <p:cNvSpPr>
            <a:spLocks noGrp="1"/>
          </p:cNvSpPr>
          <p:nvPr>
            <p:ph type="body" sz="quarter" idx="21"/>
          </p:nvPr>
        </p:nvSpPr>
        <p:spPr>
          <a:xfrm>
            <a:off x="188912" y="-28582"/>
            <a:ext cx="9451976" cy="615951"/>
          </a:xfrm>
          <a:prstGeom prst="rect">
            <a:avLst/>
          </a:prstGeom>
        </p:spPr>
        <p:txBody>
          <a:bodyPr anchor="ctr"/>
          <a:lstStyle/>
          <a:p>
            <a:pPr marL="0" indent="0">
              <a:buClrTx/>
              <a:buSzTx/>
              <a:buFontTx/>
              <a:buNone/>
              <a:defRPr>
                <a:solidFill>
                  <a:srgbClr val="FFFFFF"/>
                </a:solidFill>
                <a:latin typeface="Source Sans Pro Bold"/>
                <a:ea typeface="Source Sans Pro Bold"/>
                <a:cs typeface="Source Sans Pro Bold"/>
                <a:sym typeface="Source Sans Pro Bold"/>
              </a:defRPr>
            </a:pPr>
            <a:endParaRPr/>
          </a:p>
        </p:txBody>
      </p:sp>
      <p:sp>
        <p:nvSpPr>
          <p:cNvPr id="253" name="Subtitle 2"/>
          <p:cNvSpPr txBox="1"/>
          <p:nvPr/>
        </p:nvSpPr>
        <p:spPr>
          <a:xfrm>
            <a:off x="2992120" y="6176962"/>
            <a:ext cx="5598160" cy="307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spcBef>
                <a:spcPts val="300"/>
              </a:spcBef>
              <a:defRPr sz="1300">
                <a:solidFill>
                  <a:srgbClr val="FFFFFF"/>
                </a:solidFill>
                <a:latin typeface="+mj-lt"/>
                <a:ea typeface="+mj-ea"/>
                <a:cs typeface="+mj-cs"/>
                <a:sym typeface="Source Sans Pro Regular"/>
              </a:defRPr>
            </a:lvl1pPr>
          </a:lstStyle>
          <a:p>
            <a:r>
              <a:t>Rapid Response Teams Training</a:t>
            </a:r>
          </a:p>
        </p:txBody>
      </p:sp>
      <p:sp>
        <p:nvSpPr>
          <p:cNvPr id="256" name="Subtitle 5"/>
          <p:cNvSpPr txBox="1"/>
          <p:nvPr/>
        </p:nvSpPr>
        <p:spPr>
          <a:xfrm>
            <a:off x="8061959" y="6637773"/>
            <a:ext cx="3794758"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B2.2 ACFCT</a:t>
            </a:r>
          </a:p>
        </p:txBody>
      </p:sp>
      <p:sp>
        <p:nvSpPr>
          <p:cNvPr id="257" name="Body Level One…"/>
          <p:cNvSpPr txBox="1">
            <a:spLocks noGrp="1"/>
          </p:cNvSpPr>
          <p:nvPr>
            <p:ph type="body" idx="1"/>
          </p:nvPr>
        </p:nvSpPr>
        <p:spPr>
          <a:xfrm>
            <a:off x="2378927"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pic>
        <p:nvPicPr>
          <p:cNvPr id="258" name="Image" descr="Image"/>
          <p:cNvPicPr>
            <a:picLocks noChangeAspect="1"/>
          </p:cNvPicPr>
          <p:nvPr/>
        </p:nvPicPr>
        <p:blipFill>
          <a:blip r:embed="rId2"/>
          <a:stretch>
            <a:fillRect/>
          </a:stretch>
        </p:blipFill>
        <p:spPr>
          <a:xfrm>
            <a:off x="-18793" y="-99193"/>
            <a:ext cx="5925104" cy="757174"/>
          </a:xfrm>
          <a:prstGeom prst="rect">
            <a:avLst/>
          </a:prstGeom>
          <a:ln w="12700">
            <a:miter lim="400000"/>
          </a:ln>
        </p:spPr>
      </p:pic>
      <p:sp>
        <p:nvSpPr>
          <p:cNvPr id="2" name="Slide Number">
            <a:extLst>
              <a:ext uri="{FF2B5EF4-FFF2-40B4-BE49-F238E27FC236}">
                <a16:creationId xmlns:a16="http://schemas.microsoft.com/office/drawing/2014/main" id="{5FE8A504-B598-1C23-611B-F3B436588DB1}"/>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‹N°›</a:t>
            </a:fld>
            <a:endParaRPr lang="hu-HU" sz="1100" dirty="0">
              <a:latin typeface="+mj-lt"/>
            </a:endParaRPr>
          </a:p>
        </p:txBody>
      </p:sp>
      <p:sp>
        <p:nvSpPr>
          <p:cNvPr id="3" name="Subtitle 5">
            <a:extLst>
              <a:ext uri="{FF2B5EF4-FFF2-40B4-BE49-F238E27FC236}">
                <a16:creationId xmlns:a16="http://schemas.microsoft.com/office/drawing/2014/main" id="{9464F7AF-A0A4-2CA1-A32A-FD3F4682FE9D}"/>
              </a:ext>
            </a:extLst>
          </p:cNvPr>
          <p:cNvSpPr txBox="1"/>
          <p:nvPr userDrawn="1"/>
        </p:nvSpPr>
        <p:spPr>
          <a:xfrm>
            <a:off x="8061959" y="6472101"/>
            <a:ext cx="3794758"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pic>
        <p:nvPicPr>
          <p:cNvPr id="11" name="Picture 10" descr="A logo of the united nations organization&#10;&#10;Description automatically generated with low confidence">
            <a:extLst>
              <a:ext uri="{FF2B5EF4-FFF2-40B4-BE49-F238E27FC236}">
                <a16:creationId xmlns:a16="http://schemas.microsoft.com/office/drawing/2014/main" id="{C8DAEF8F-F60E-480D-8A4F-2820371A91E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5658" y="6152061"/>
            <a:ext cx="967884" cy="640080"/>
          </a:xfrm>
          <a:prstGeom prst="rect">
            <a:avLst/>
          </a:prstGeom>
        </p:spPr>
      </p:pic>
      <p:pic>
        <p:nvPicPr>
          <p:cNvPr id="12" name="Picture 11" descr="A picture containing text, font, graphics, screenshot&#10;&#10;Description automatically generated">
            <a:extLst>
              <a:ext uri="{FF2B5EF4-FFF2-40B4-BE49-F238E27FC236}">
                <a16:creationId xmlns:a16="http://schemas.microsoft.com/office/drawing/2014/main" id="{6AEB9C0A-035A-4955-A544-3B0BD39677E1}"/>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175943" y="96797"/>
            <a:ext cx="917918" cy="822960"/>
          </a:xfrm>
          <a:prstGeom prst="rect">
            <a:avLst/>
          </a:prstGeom>
        </p:spPr>
      </p:pic>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65" name="Image" descr="Image"/>
          <p:cNvPicPr>
            <a:picLocks noChangeAspect="1"/>
          </p:cNvPicPr>
          <p:nvPr/>
        </p:nvPicPr>
        <p:blipFill>
          <a:blip r:embed="rId2"/>
          <a:srcRect t="43728"/>
          <a:stretch>
            <a:fillRect/>
          </a:stretch>
        </p:blipFill>
        <p:spPr>
          <a:xfrm>
            <a:off x="-70810" y="-35923"/>
            <a:ext cx="9413288" cy="676911"/>
          </a:xfrm>
          <a:prstGeom prst="rect">
            <a:avLst/>
          </a:prstGeom>
          <a:ln w="12700">
            <a:miter lim="400000"/>
          </a:ln>
        </p:spPr>
      </p:pic>
      <p:sp>
        <p:nvSpPr>
          <p:cNvPr id="268" name="Subtitle 2"/>
          <p:cNvSpPr txBox="1"/>
          <p:nvPr/>
        </p:nvSpPr>
        <p:spPr>
          <a:xfrm>
            <a:off x="2992120" y="6176962"/>
            <a:ext cx="5598160" cy="307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spcBef>
                <a:spcPts val="300"/>
              </a:spcBef>
              <a:defRPr sz="1300">
                <a:solidFill>
                  <a:srgbClr val="FFFFFF"/>
                </a:solidFill>
                <a:latin typeface="+mj-lt"/>
                <a:ea typeface="+mj-ea"/>
                <a:cs typeface="+mj-cs"/>
                <a:sym typeface="Source Sans Pro Regular"/>
              </a:defRPr>
            </a:lvl1pPr>
          </a:lstStyle>
          <a:p>
            <a:r>
              <a:t>Rapid Response Teams Training</a:t>
            </a:r>
          </a:p>
        </p:txBody>
      </p:sp>
      <p:sp>
        <p:nvSpPr>
          <p:cNvPr id="271" name="Subtitle 5"/>
          <p:cNvSpPr txBox="1"/>
          <p:nvPr/>
        </p:nvSpPr>
        <p:spPr>
          <a:xfrm>
            <a:off x="8061959" y="6637773"/>
            <a:ext cx="3794758"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B2.2 ACFCT</a:t>
            </a:r>
          </a:p>
        </p:txBody>
      </p:sp>
      <p:sp>
        <p:nvSpPr>
          <p:cNvPr id="272" name="Body Level One…"/>
          <p:cNvSpPr txBox="1">
            <a:spLocks noGrp="1"/>
          </p:cNvSpPr>
          <p:nvPr>
            <p:ph type="body" idx="1"/>
          </p:nvPr>
        </p:nvSpPr>
        <p:spPr>
          <a:xfrm>
            <a:off x="2378927"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149CCFB0-CE2C-AEB8-472D-FD34ACED853F}"/>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‹N°›</a:t>
            </a:fld>
            <a:endParaRPr lang="hu-HU" sz="1100" dirty="0">
              <a:latin typeface="+mj-lt"/>
            </a:endParaRPr>
          </a:p>
        </p:txBody>
      </p:sp>
      <p:sp>
        <p:nvSpPr>
          <p:cNvPr id="3" name="Subtitle 5">
            <a:extLst>
              <a:ext uri="{FF2B5EF4-FFF2-40B4-BE49-F238E27FC236}">
                <a16:creationId xmlns:a16="http://schemas.microsoft.com/office/drawing/2014/main" id="{D69A4CAF-5E07-DCDC-4CF7-A343FB90F19C}"/>
              </a:ext>
            </a:extLst>
          </p:cNvPr>
          <p:cNvSpPr txBox="1"/>
          <p:nvPr userDrawn="1"/>
        </p:nvSpPr>
        <p:spPr>
          <a:xfrm>
            <a:off x="8061959" y="6472101"/>
            <a:ext cx="3794758"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pic>
        <p:nvPicPr>
          <p:cNvPr id="10" name="Picture 9" descr="A picture containing text, font, graphics, screenshot&#10;&#10;Description automatically generated">
            <a:extLst>
              <a:ext uri="{FF2B5EF4-FFF2-40B4-BE49-F238E27FC236}">
                <a16:creationId xmlns:a16="http://schemas.microsoft.com/office/drawing/2014/main" id="{47D43CE8-487D-4FF1-B51A-480FBF1198C1}"/>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75943" y="96797"/>
            <a:ext cx="917918" cy="822960"/>
          </a:xfrm>
          <a:prstGeom prst="rect">
            <a:avLst/>
          </a:prstGeom>
        </p:spPr>
      </p:pic>
      <p:pic>
        <p:nvPicPr>
          <p:cNvPr id="11" name="Picture 10" descr="A logo of the united nations organization&#10;&#10;Description automatically generated with low confidence">
            <a:extLst>
              <a:ext uri="{FF2B5EF4-FFF2-40B4-BE49-F238E27FC236}">
                <a16:creationId xmlns:a16="http://schemas.microsoft.com/office/drawing/2014/main" id="{D31647BC-F6D6-4470-BE34-3781DDBB9875}"/>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25658" y="6152061"/>
            <a:ext cx="967884" cy="640080"/>
          </a:xfrm>
          <a:prstGeom prst="rect">
            <a:avLst/>
          </a:prstGeom>
        </p:spPr>
      </p:pic>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279" name="Image" descr="Image"/>
          <p:cNvPicPr>
            <a:picLocks noChangeAspect="1"/>
          </p:cNvPicPr>
          <p:nvPr/>
        </p:nvPicPr>
        <p:blipFill>
          <a:blip r:embed="rId2"/>
          <a:stretch>
            <a:fillRect/>
          </a:stretch>
        </p:blipFill>
        <p:spPr>
          <a:xfrm>
            <a:off x="-27005" y="-87923"/>
            <a:ext cx="8085489" cy="1033252"/>
          </a:xfrm>
          <a:prstGeom prst="rect">
            <a:avLst/>
          </a:prstGeom>
          <a:ln w="12700">
            <a:miter lim="400000"/>
          </a:ln>
        </p:spPr>
      </p:pic>
      <p:pic>
        <p:nvPicPr>
          <p:cNvPr id="281" name="Picture 2" descr="Picture 2"/>
          <p:cNvPicPr>
            <a:picLocks noChangeAspect="1"/>
          </p:cNvPicPr>
          <p:nvPr/>
        </p:nvPicPr>
        <p:blipFill>
          <a:blip r:embed="rId3"/>
          <a:stretch>
            <a:fillRect/>
          </a:stretch>
        </p:blipFill>
        <p:spPr>
          <a:xfrm>
            <a:off x="74344" y="6310302"/>
            <a:ext cx="1548718" cy="474296"/>
          </a:xfrm>
          <a:prstGeom prst="rect">
            <a:avLst/>
          </a:prstGeom>
          <a:ln w="12700">
            <a:miter lim="400000"/>
          </a:ln>
        </p:spPr>
      </p:pic>
      <p:sp>
        <p:nvSpPr>
          <p:cNvPr id="282" name="Subtitle 2"/>
          <p:cNvSpPr txBox="1"/>
          <p:nvPr/>
        </p:nvSpPr>
        <p:spPr>
          <a:xfrm>
            <a:off x="2992120" y="6176962"/>
            <a:ext cx="5598160" cy="307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spcBef>
                <a:spcPts val="300"/>
              </a:spcBef>
              <a:defRPr sz="1300">
                <a:solidFill>
                  <a:srgbClr val="FFFFFF"/>
                </a:solidFill>
                <a:latin typeface="+mj-lt"/>
                <a:ea typeface="+mj-ea"/>
                <a:cs typeface="+mj-cs"/>
                <a:sym typeface="Source Sans Pro Regular"/>
              </a:defRPr>
            </a:lvl1pPr>
          </a:lstStyle>
          <a:p>
            <a:r>
              <a:t>Rapid Response Teams Training</a:t>
            </a:r>
          </a:p>
        </p:txBody>
      </p:sp>
      <p:sp>
        <p:nvSpPr>
          <p:cNvPr id="285" name="Subtitle 5"/>
          <p:cNvSpPr txBox="1"/>
          <p:nvPr/>
        </p:nvSpPr>
        <p:spPr>
          <a:xfrm>
            <a:off x="8061959" y="6637773"/>
            <a:ext cx="3794758"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B2.2 ACFCT</a:t>
            </a:r>
          </a:p>
        </p:txBody>
      </p:sp>
      <p:sp>
        <p:nvSpPr>
          <p:cNvPr id="286" name="Body Level One…"/>
          <p:cNvSpPr txBox="1">
            <a:spLocks noGrp="1"/>
          </p:cNvSpPr>
          <p:nvPr>
            <p:ph type="body" idx="1"/>
          </p:nvPr>
        </p:nvSpPr>
        <p:spPr>
          <a:xfrm>
            <a:off x="2378927"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989D4D80-1EE4-6EE1-712F-4098D947B17C}"/>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‹N°›</a:t>
            </a:fld>
            <a:endParaRPr lang="hu-HU" sz="1100" dirty="0">
              <a:latin typeface="+mj-lt"/>
            </a:endParaRPr>
          </a:p>
        </p:txBody>
      </p:sp>
      <p:sp>
        <p:nvSpPr>
          <p:cNvPr id="4" name="Subtitle 5">
            <a:extLst>
              <a:ext uri="{FF2B5EF4-FFF2-40B4-BE49-F238E27FC236}">
                <a16:creationId xmlns:a16="http://schemas.microsoft.com/office/drawing/2014/main" id="{B0A05F71-F555-60ED-F1D9-7D40A286E0FF}"/>
              </a:ext>
            </a:extLst>
          </p:cNvPr>
          <p:cNvSpPr txBox="1"/>
          <p:nvPr userDrawn="1"/>
        </p:nvSpPr>
        <p:spPr>
          <a:xfrm>
            <a:off x="8061959" y="6472101"/>
            <a:ext cx="3794758"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pic>
        <p:nvPicPr>
          <p:cNvPr id="10" name="Picture 9" descr="A picture containing text, font, graphics, screenshot&#10;&#10;Description automatically generated">
            <a:extLst>
              <a:ext uri="{FF2B5EF4-FFF2-40B4-BE49-F238E27FC236}">
                <a16:creationId xmlns:a16="http://schemas.microsoft.com/office/drawing/2014/main" id="{D871750F-9EAE-4BB7-8D69-10D9EFBF720F}"/>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175943" y="96797"/>
            <a:ext cx="917918" cy="822960"/>
          </a:xfrm>
          <a:prstGeom prst="rect">
            <a:avLst/>
          </a:prstGeom>
        </p:spPr>
      </p:pic>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1_Title and Content">
    <p:spTree>
      <p:nvGrpSpPr>
        <p:cNvPr id="1" name=""/>
        <p:cNvGrpSpPr/>
        <p:nvPr/>
      </p:nvGrpSpPr>
      <p:grpSpPr>
        <a:xfrm>
          <a:off x="0" y="0"/>
          <a:ext cx="0" cy="0"/>
          <a:chOff x="0" y="0"/>
          <a:chExt cx="0" cy="0"/>
        </a:xfrm>
      </p:grpSpPr>
      <p:pic>
        <p:nvPicPr>
          <p:cNvPr id="190" name="Picture 2" descr="Picture 2"/>
          <p:cNvPicPr>
            <a:picLocks noChangeAspect="1"/>
          </p:cNvPicPr>
          <p:nvPr/>
        </p:nvPicPr>
        <p:blipFill>
          <a:blip r:embed="rId2"/>
          <a:stretch>
            <a:fillRect/>
          </a:stretch>
        </p:blipFill>
        <p:spPr>
          <a:xfrm>
            <a:off x="11189975" y="118170"/>
            <a:ext cx="866715" cy="895041"/>
          </a:xfrm>
          <a:prstGeom prst="rect">
            <a:avLst/>
          </a:prstGeom>
          <a:ln w="12700">
            <a:miter lim="400000"/>
          </a:ln>
        </p:spPr>
      </p:pic>
      <p:pic>
        <p:nvPicPr>
          <p:cNvPr id="192" name="Picture 4" descr="Picture 4"/>
          <p:cNvPicPr>
            <a:picLocks noChangeAspect="1"/>
          </p:cNvPicPr>
          <p:nvPr/>
        </p:nvPicPr>
        <p:blipFill>
          <a:blip r:embed="rId2"/>
          <a:stretch>
            <a:fillRect/>
          </a:stretch>
        </p:blipFill>
        <p:spPr>
          <a:xfrm>
            <a:off x="11189972" y="118170"/>
            <a:ext cx="866715" cy="895041"/>
          </a:xfrm>
          <a:prstGeom prst="rect">
            <a:avLst/>
          </a:prstGeom>
          <a:ln w="12700">
            <a:miter lim="400000"/>
          </a:ln>
        </p:spPr>
      </p:pic>
      <p:sp>
        <p:nvSpPr>
          <p:cNvPr id="194" name="Rectangle 5"/>
          <p:cNvSpPr/>
          <p:nvPr/>
        </p:nvSpPr>
        <p:spPr>
          <a:xfrm>
            <a:off x="0" y="-9332"/>
            <a:ext cx="12192000" cy="6199821"/>
          </a:xfrm>
          <a:prstGeom prst="rect">
            <a:avLst/>
          </a:prstGeom>
          <a:solidFill>
            <a:srgbClr val="ECF2F8"/>
          </a:solidFill>
          <a:ln w="12700">
            <a:miter lim="400000"/>
          </a:ln>
        </p:spPr>
        <p:txBody>
          <a:bodyPr lIns="34289" rIns="34289" anchor="ctr"/>
          <a:lstStyle/>
          <a:p>
            <a:pPr algn="ctr">
              <a:defRPr sz="2000">
                <a:latin typeface="+mn-lt"/>
                <a:ea typeface="+mn-ea"/>
                <a:cs typeface="+mn-cs"/>
                <a:sym typeface="Source Sans Pro Regular"/>
              </a:defRPr>
            </a:pPr>
            <a:endParaRPr sz="1500"/>
          </a:p>
        </p:txBody>
      </p:sp>
      <p:pic>
        <p:nvPicPr>
          <p:cNvPr id="195" name="Picture 3" descr="Picture 3"/>
          <p:cNvPicPr>
            <a:picLocks noChangeAspect="1"/>
          </p:cNvPicPr>
          <p:nvPr/>
        </p:nvPicPr>
        <p:blipFill>
          <a:blip r:embed="rId3"/>
          <a:stretch>
            <a:fillRect/>
          </a:stretch>
        </p:blipFill>
        <p:spPr>
          <a:xfrm>
            <a:off x="-9142" y="1"/>
            <a:ext cx="6312407" cy="641533"/>
          </a:xfrm>
          <a:prstGeom prst="rect">
            <a:avLst/>
          </a:prstGeom>
          <a:ln w="12700">
            <a:miter lim="400000"/>
          </a:ln>
        </p:spPr>
      </p:pic>
      <p:sp>
        <p:nvSpPr>
          <p:cNvPr id="196" name="TextBox 4"/>
          <p:cNvSpPr txBox="1"/>
          <p:nvPr/>
        </p:nvSpPr>
        <p:spPr>
          <a:xfrm>
            <a:off x="848702" y="-618316"/>
            <a:ext cx="2627841" cy="4247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defTabSz="289320">
              <a:lnSpc>
                <a:spcPct val="90000"/>
              </a:lnSpc>
            </a:lvl1pPr>
          </a:lstStyle>
          <a:p>
            <a:endParaRPr sz="2400"/>
          </a:p>
        </p:txBody>
      </p:sp>
      <p:sp>
        <p:nvSpPr>
          <p:cNvPr id="198" name="Body Level One…"/>
          <p:cNvSpPr txBox="1">
            <a:spLocks noGrp="1"/>
          </p:cNvSpPr>
          <p:nvPr>
            <p:ph type="body" idx="1"/>
          </p:nvPr>
        </p:nvSpPr>
        <p:spPr>
          <a:xfrm>
            <a:off x="797443" y="842965"/>
            <a:ext cx="10450423" cy="5206965"/>
          </a:xfrm>
          <a:prstGeom prst="rect">
            <a:avLst/>
          </a:prstGeom>
        </p:spPr>
        <p:txBody>
          <a:bodyPr/>
          <a:lstStyle>
            <a:lvl1pPr>
              <a:defRPr sz="1500"/>
            </a:lvl1pPr>
            <a:lvl2pPr>
              <a:defRPr sz="1500"/>
            </a:lvl2pPr>
            <a:lvl3pPr>
              <a:defRPr sz="1500"/>
            </a:lvl3pPr>
            <a:lvl4pPr>
              <a:defRPr sz="1500"/>
            </a:lvl4pPr>
            <a:lvl5pPr>
              <a:defRPr sz="1500"/>
            </a:lvl5pPr>
          </a:lstStyle>
          <a:p>
            <a:r>
              <a:t>Body Level One</a:t>
            </a:r>
          </a:p>
          <a:p>
            <a:pPr lvl="1"/>
            <a:r>
              <a:t>Body Level Two</a:t>
            </a:r>
          </a:p>
          <a:p>
            <a:pPr lvl="2"/>
            <a:r>
              <a:t>Body Level Three</a:t>
            </a:r>
          </a:p>
          <a:p>
            <a:pPr lvl="3"/>
            <a:r>
              <a:t>Body Level Four</a:t>
            </a:r>
          </a:p>
          <a:p>
            <a:pPr lvl="4"/>
            <a:r>
              <a:t>Body Level Five</a:t>
            </a:r>
          </a:p>
        </p:txBody>
      </p:sp>
      <p:sp>
        <p:nvSpPr>
          <p:cNvPr id="6" name="Text Placeholder 5">
            <a:extLst>
              <a:ext uri="{FF2B5EF4-FFF2-40B4-BE49-F238E27FC236}">
                <a16:creationId xmlns:a16="http://schemas.microsoft.com/office/drawing/2014/main" id="{0AAE5FF1-DF2F-C054-BE66-E4D39F19C7CA}"/>
              </a:ext>
            </a:extLst>
          </p:cNvPr>
          <p:cNvSpPr>
            <a:spLocks noGrp="1"/>
          </p:cNvSpPr>
          <p:nvPr>
            <p:ph type="body" idx="21" hasCustomPrompt="1"/>
          </p:nvPr>
        </p:nvSpPr>
        <p:spPr>
          <a:xfrm>
            <a:off x="191849" y="85066"/>
            <a:ext cx="9212263" cy="6223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lvl1pPr>
              <a:spcBef>
                <a:spcPts val="0"/>
              </a:spcBef>
              <a:defRPr sz="2400" b="1">
                <a:solidFill>
                  <a:srgbClr val="FFFFFF"/>
                </a:solidFill>
                <a:latin typeface="Source Sans Pro Bold"/>
                <a:ea typeface="Source Sans Pro Bold"/>
                <a:cs typeface="Source Sans Pro Bold"/>
                <a:sym typeface="Source Sans Pro Bold"/>
              </a:defRPr>
            </a:lvl1pPr>
          </a:lstStyle>
          <a:p>
            <a:r>
              <a:rPr lang="fr-FR"/>
              <a:t>Clause de non-responsabilité</a:t>
            </a:r>
            <a:endParaRPr lang="hu-HU"/>
          </a:p>
        </p:txBody>
      </p:sp>
      <p:sp>
        <p:nvSpPr>
          <p:cNvPr id="20" name="Slide Number">
            <a:extLst>
              <a:ext uri="{FF2B5EF4-FFF2-40B4-BE49-F238E27FC236}">
                <a16:creationId xmlns:a16="http://schemas.microsoft.com/office/drawing/2014/main" id="{D9EE59E4-3199-91D9-5F8A-0D2D27C29203}"/>
              </a:ext>
            </a:extLst>
          </p:cNvPr>
          <p:cNvSpPr txBox="1">
            <a:spLocks/>
          </p:cNvSpPr>
          <p:nvPr userDrawn="1"/>
        </p:nvSpPr>
        <p:spPr>
          <a:xfrm>
            <a:off x="11888341" y="6560493"/>
            <a:ext cx="23115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‹N°›</a:t>
            </a:fld>
            <a:endParaRPr lang="hu-HU" sz="825">
              <a:solidFill>
                <a:schemeClr val="tx2">
                  <a:lumMod val="75000"/>
                </a:schemeClr>
              </a:solidFill>
            </a:endParaRPr>
          </a:p>
        </p:txBody>
      </p:sp>
      <p:sp>
        <p:nvSpPr>
          <p:cNvPr id="22" name="Subtitle 5">
            <a:extLst>
              <a:ext uri="{FF2B5EF4-FFF2-40B4-BE49-F238E27FC236}">
                <a16:creationId xmlns:a16="http://schemas.microsoft.com/office/drawing/2014/main" id="{A346A323-B686-47AE-9F9F-05A21B8FBEF6}"/>
              </a:ext>
            </a:extLst>
          </p:cNvPr>
          <p:cNvSpPr txBox="1"/>
          <p:nvPr userDrawn="1"/>
        </p:nvSpPr>
        <p:spPr>
          <a:xfrm>
            <a:off x="8061959" y="6618082"/>
            <a:ext cx="379475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A1.1</a:t>
            </a:r>
            <a:r>
              <a:rPr lang="fr-FR" sz="675"/>
              <a:t>a_</a:t>
            </a:r>
            <a:r>
              <a:rPr sz="675"/>
              <a:t>IHR_</a:t>
            </a:r>
            <a:r>
              <a:rPr lang="fr-FR" sz="675"/>
              <a:t>in_</a:t>
            </a:r>
            <a:r>
              <a:rPr sz="675"/>
              <a:t>ER</a:t>
            </a:r>
          </a:p>
        </p:txBody>
      </p:sp>
      <p:sp>
        <p:nvSpPr>
          <p:cNvPr id="23" name="Subtitle 5">
            <a:extLst>
              <a:ext uri="{FF2B5EF4-FFF2-40B4-BE49-F238E27FC236}">
                <a16:creationId xmlns:a16="http://schemas.microsoft.com/office/drawing/2014/main" id="{9074E302-9B2A-4DE0-8AF2-AC86AD2A96DB}"/>
              </a:ext>
            </a:extLst>
          </p:cNvPr>
          <p:cNvSpPr txBox="1"/>
          <p:nvPr userDrawn="1"/>
        </p:nvSpPr>
        <p:spPr>
          <a:xfrm>
            <a:off x="8061959" y="6472254"/>
            <a:ext cx="379475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a:t>Kit de formation avancée d</a:t>
            </a:r>
            <a:r>
              <a:rPr lang="en-US" sz="675" baseline="0"/>
              <a:t>es EIR</a:t>
            </a:r>
            <a:endParaRPr lang="en-US" sz="675"/>
          </a:p>
        </p:txBody>
      </p:sp>
      <p:pic>
        <p:nvPicPr>
          <p:cNvPr id="15" name="Picture 14" descr="A logo of the united nations organization&#10;&#10;Description automatically generated with low confidence">
            <a:extLst>
              <a:ext uri="{FF2B5EF4-FFF2-40B4-BE49-F238E27FC236}">
                <a16:creationId xmlns:a16="http://schemas.microsoft.com/office/drawing/2014/main" id="{9C30C7F5-8C1E-4302-BA68-A48E144010A3}"/>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25658" y="6152061"/>
            <a:ext cx="967884" cy="640080"/>
          </a:xfrm>
          <a:prstGeom prst="rect">
            <a:avLst/>
          </a:prstGeom>
        </p:spPr>
      </p:pic>
      <p:pic>
        <p:nvPicPr>
          <p:cNvPr id="16" name="Picture 15" descr="A picture containing text, font, graphics, screenshot&#10;&#10;Description automatically generated">
            <a:extLst>
              <a:ext uri="{FF2B5EF4-FFF2-40B4-BE49-F238E27FC236}">
                <a16:creationId xmlns:a16="http://schemas.microsoft.com/office/drawing/2014/main" id="{97287D53-1B35-4DFE-9D29-4AA6963B9377}"/>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1175943" y="96797"/>
            <a:ext cx="917918" cy="822960"/>
          </a:xfrm>
          <a:prstGeom prst="rect">
            <a:avLst/>
          </a:prstGeom>
        </p:spPr>
      </p:pic>
    </p:spTree>
    <p:extLst>
      <p:ext uri="{BB962C8B-B14F-4D97-AF65-F5344CB8AC3E}">
        <p14:creationId xmlns:p14="http://schemas.microsoft.com/office/powerpoint/2010/main" val="466890692"/>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Subtitle slide">
    <p:spTree>
      <p:nvGrpSpPr>
        <p:cNvPr id="1" name=""/>
        <p:cNvGrpSpPr/>
        <p:nvPr/>
      </p:nvGrpSpPr>
      <p:grpSpPr>
        <a:xfrm>
          <a:off x="0" y="0"/>
          <a:ext cx="0" cy="0"/>
          <a:chOff x="0" y="0"/>
          <a:chExt cx="0" cy="0"/>
        </a:xfrm>
      </p:grpSpPr>
      <p:sp>
        <p:nvSpPr>
          <p:cNvPr id="39" name="Subtitle 2"/>
          <p:cNvSpPr txBox="1"/>
          <p:nvPr/>
        </p:nvSpPr>
        <p:spPr>
          <a:xfrm>
            <a:off x="2992120" y="6176962"/>
            <a:ext cx="5598160" cy="307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spcBef>
                <a:spcPts val="300"/>
              </a:spcBef>
              <a:defRPr sz="1300">
                <a:solidFill>
                  <a:srgbClr val="FFFFFF"/>
                </a:solidFill>
                <a:latin typeface="+mj-lt"/>
                <a:ea typeface="+mj-ea"/>
                <a:cs typeface="+mj-cs"/>
                <a:sym typeface="Source Sans Pro Regular"/>
              </a:defRPr>
            </a:lvl1pPr>
          </a:lstStyle>
          <a:p>
            <a:r>
              <a:t>Rapid Response Teams Training</a:t>
            </a:r>
          </a:p>
        </p:txBody>
      </p:sp>
      <p:sp>
        <p:nvSpPr>
          <p:cNvPr id="42" name="Subtitle 5"/>
          <p:cNvSpPr txBox="1"/>
          <p:nvPr/>
        </p:nvSpPr>
        <p:spPr>
          <a:xfrm>
            <a:off x="8061959" y="6637773"/>
            <a:ext cx="3794758"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B2.2 ACFCT</a:t>
            </a:r>
          </a:p>
        </p:txBody>
      </p:sp>
      <p:sp>
        <p:nvSpPr>
          <p:cNvPr id="43" name="Click to edit Subtitle"/>
          <p:cNvSpPr txBox="1">
            <a:spLocks noGrp="1"/>
          </p:cNvSpPr>
          <p:nvPr>
            <p:ph type="title" hasCustomPrompt="1"/>
          </p:nvPr>
        </p:nvSpPr>
        <p:spPr>
          <a:xfrm>
            <a:off x="190765" y="0"/>
            <a:ext cx="6241933" cy="645664"/>
          </a:xfrm>
          <a:prstGeom prst="rect">
            <a:avLst/>
          </a:prstGeom>
        </p:spPr>
        <p:txBody>
          <a:bodyPr/>
          <a:lstStyle/>
          <a:p>
            <a:r>
              <a:t>Click to edit Subtitle</a:t>
            </a:r>
          </a:p>
        </p:txBody>
      </p:sp>
      <p:sp>
        <p:nvSpPr>
          <p:cNvPr id="44" name="Body Level One…"/>
          <p:cNvSpPr txBox="1">
            <a:spLocks noGrp="1"/>
          </p:cNvSpPr>
          <p:nvPr>
            <p:ph type="body" idx="1"/>
          </p:nvPr>
        </p:nvSpPr>
        <p:spPr>
          <a:xfrm>
            <a:off x="648587" y="1247001"/>
            <a:ext cx="11143844"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150BA792-3B1F-37E1-2A41-B52C8FD881A3}"/>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‹N°›</a:t>
            </a:fld>
            <a:endParaRPr lang="hu-HU" sz="1100" dirty="0">
              <a:latin typeface="+mj-lt"/>
            </a:endParaRPr>
          </a:p>
        </p:txBody>
      </p:sp>
      <p:sp>
        <p:nvSpPr>
          <p:cNvPr id="3" name="Subtitle 5">
            <a:extLst>
              <a:ext uri="{FF2B5EF4-FFF2-40B4-BE49-F238E27FC236}">
                <a16:creationId xmlns:a16="http://schemas.microsoft.com/office/drawing/2014/main" id="{5915809C-6AC5-DC52-FE32-5A108DD8B74C}"/>
              </a:ext>
            </a:extLst>
          </p:cNvPr>
          <p:cNvSpPr txBox="1"/>
          <p:nvPr userDrawn="1"/>
        </p:nvSpPr>
        <p:spPr>
          <a:xfrm>
            <a:off x="8061959" y="6472101"/>
            <a:ext cx="3794758"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pic>
        <p:nvPicPr>
          <p:cNvPr id="10" name="Picture 9" descr="A logo of the united nations organization&#10;&#10;Description automatically generated with low confidence">
            <a:extLst>
              <a:ext uri="{FF2B5EF4-FFF2-40B4-BE49-F238E27FC236}">
                <a16:creationId xmlns:a16="http://schemas.microsoft.com/office/drawing/2014/main" id="{56728289-1DEC-4B69-9E4B-60A7744D36E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5658" y="6152061"/>
            <a:ext cx="967884" cy="640080"/>
          </a:xfrm>
          <a:prstGeom prst="rect">
            <a:avLst/>
          </a:prstGeom>
        </p:spPr>
      </p:pic>
      <p:pic>
        <p:nvPicPr>
          <p:cNvPr id="11" name="Picture 10" descr="A picture containing text, font, graphics, screenshot&#10;&#10;Description automatically generated">
            <a:extLst>
              <a:ext uri="{FF2B5EF4-FFF2-40B4-BE49-F238E27FC236}">
                <a16:creationId xmlns:a16="http://schemas.microsoft.com/office/drawing/2014/main" id="{10B79ECD-5AB0-44DD-9A0D-02B4AFEDD737}"/>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75944" y="123373"/>
            <a:ext cx="917918" cy="822960"/>
          </a:xfrm>
          <a:prstGeom prst="rect">
            <a:avLst/>
          </a:prstGeom>
        </p:spPr>
      </p:pic>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1_Subtitle slide">
    <p:spTree>
      <p:nvGrpSpPr>
        <p:cNvPr id="1" name=""/>
        <p:cNvGrpSpPr/>
        <p:nvPr/>
      </p:nvGrpSpPr>
      <p:grpSpPr>
        <a:xfrm>
          <a:off x="0" y="0"/>
          <a:ext cx="0" cy="0"/>
          <a:chOff x="0" y="0"/>
          <a:chExt cx="0" cy="0"/>
        </a:xfrm>
      </p:grpSpPr>
      <p:sp>
        <p:nvSpPr>
          <p:cNvPr id="53" name="Subtitle 2"/>
          <p:cNvSpPr txBox="1"/>
          <p:nvPr/>
        </p:nvSpPr>
        <p:spPr>
          <a:xfrm>
            <a:off x="2992120" y="6176962"/>
            <a:ext cx="5598160" cy="307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spcBef>
                <a:spcPts val="300"/>
              </a:spcBef>
              <a:defRPr sz="1300">
                <a:solidFill>
                  <a:srgbClr val="FFFFFF"/>
                </a:solidFill>
                <a:latin typeface="+mj-lt"/>
                <a:ea typeface="+mj-ea"/>
                <a:cs typeface="+mj-cs"/>
                <a:sym typeface="Source Sans Pro Regular"/>
              </a:defRPr>
            </a:lvl1pPr>
          </a:lstStyle>
          <a:p>
            <a:r>
              <a:t>Rapid Response Teams Training</a:t>
            </a:r>
          </a:p>
        </p:txBody>
      </p:sp>
      <p:sp>
        <p:nvSpPr>
          <p:cNvPr id="56" name="Subtitle 5"/>
          <p:cNvSpPr txBox="1"/>
          <p:nvPr/>
        </p:nvSpPr>
        <p:spPr>
          <a:xfrm>
            <a:off x="8061959" y="6637773"/>
            <a:ext cx="3794758"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B2.2 ACFCT</a:t>
            </a:r>
          </a:p>
        </p:txBody>
      </p:sp>
      <p:sp>
        <p:nvSpPr>
          <p:cNvPr id="57" name="Click to edit Subtitle"/>
          <p:cNvSpPr txBox="1">
            <a:spLocks noGrp="1"/>
          </p:cNvSpPr>
          <p:nvPr>
            <p:ph type="title" hasCustomPrompt="1"/>
          </p:nvPr>
        </p:nvSpPr>
        <p:spPr>
          <a:xfrm>
            <a:off x="190765" y="801824"/>
            <a:ext cx="5543940" cy="645665"/>
          </a:xfrm>
          <a:prstGeom prst="rect">
            <a:avLst/>
          </a:prstGeom>
        </p:spPr>
        <p:txBody>
          <a:bodyPr/>
          <a:lstStyle>
            <a:lvl1pPr>
              <a:defRPr sz="2800">
                <a:solidFill>
                  <a:srgbClr val="A2010C"/>
                </a:solidFill>
              </a:defRPr>
            </a:lvl1pPr>
          </a:lstStyle>
          <a:p>
            <a:r>
              <a:t>Click to edit Subtitle</a:t>
            </a:r>
          </a:p>
        </p:txBody>
      </p:sp>
      <p:sp>
        <p:nvSpPr>
          <p:cNvPr id="58" name="Body Level One…"/>
          <p:cNvSpPr txBox="1">
            <a:spLocks noGrp="1"/>
          </p:cNvSpPr>
          <p:nvPr>
            <p:ph type="body" idx="1"/>
          </p:nvPr>
        </p:nvSpPr>
        <p:spPr>
          <a:xfrm>
            <a:off x="1739589" y="1584250"/>
            <a:ext cx="8683085" cy="4471925"/>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9" name="Title 1"/>
          <p:cNvSpPr txBox="1"/>
          <p:nvPr/>
        </p:nvSpPr>
        <p:spPr>
          <a:xfrm>
            <a:off x="236485" y="-1"/>
            <a:ext cx="6150493" cy="6456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Click to edit Subtitle</a:t>
            </a:r>
          </a:p>
        </p:txBody>
      </p:sp>
      <p:sp>
        <p:nvSpPr>
          <p:cNvPr id="60" name="Title 1"/>
          <p:cNvSpPr txBox="1"/>
          <p:nvPr/>
        </p:nvSpPr>
        <p:spPr>
          <a:xfrm>
            <a:off x="236485" y="87779"/>
            <a:ext cx="6150493" cy="6456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Click to edit Subtitle</a:t>
            </a:r>
          </a:p>
        </p:txBody>
      </p:sp>
      <p:sp>
        <p:nvSpPr>
          <p:cNvPr id="2" name="Slide Number">
            <a:extLst>
              <a:ext uri="{FF2B5EF4-FFF2-40B4-BE49-F238E27FC236}">
                <a16:creationId xmlns:a16="http://schemas.microsoft.com/office/drawing/2014/main" id="{EFE4BFE6-7B01-47CA-9FFD-38692FB81FD8}"/>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‹N°›</a:t>
            </a:fld>
            <a:endParaRPr lang="hu-HU" sz="1100" dirty="0">
              <a:latin typeface="+mj-lt"/>
            </a:endParaRPr>
          </a:p>
        </p:txBody>
      </p:sp>
      <p:sp>
        <p:nvSpPr>
          <p:cNvPr id="3" name="Subtitle 5">
            <a:extLst>
              <a:ext uri="{FF2B5EF4-FFF2-40B4-BE49-F238E27FC236}">
                <a16:creationId xmlns:a16="http://schemas.microsoft.com/office/drawing/2014/main" id="{29D655C1-43C5-5EBE-02EF-3E221EF55992}"/>
              </a:ext>
            </a:extLst>
          </p:cNvPr>
          <p:cNvSpPr txBox="1"/>
          <p:nvPr userDrawn="1"/>
        </p:nvSpPr>
        <p:spPr>
          <a:xfrm>
            <a:off x="8061959" y="6472101"/>
            <a:ext cx="3794758"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pic>
        <p:nvPicPr>
          <p:cNvPr id="12" name="Picture 11" descr="A logo of the united nations organization&#10;&#10;Description automatically generated with low confidence">
            <a:extLst>
              <a:ext uri="{FF2B5EF4-FFF2-40B4-BE49-F238E27FC236}">
                <a16:creationId xmlns:a16="http://schemas.microsoft.com/office/drawing/2014/main" id="{E3F3EE67-1837-4DE0-8C80-2863F5F40A6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5658" y="6152061"/>
            <a:ext cx="967884" cy="640080"/>
          </a:xfrm>
          <a:prstGeom prst="rect">
            <a:avLst/>
          </a:prstGeom>
        </p:spPr>
      </p:pic>
      <p:pic>
        <p:nvPicPr>
          <p:cNvPr id="13" name="Picture 12" descr="A picture containing text, font, graphics, screenshot&#10;&#10;Description automatically generated">
            <a:extLst>
              <a:ext uri="{FF2B5EF4-FFF2-40B4-BE49-F238E27FC236}">
                <a16:creationId xmlns:a16="http://schemas.microsoft.com/office/drawing/2014/main" id="{63C90017-360B-4700-8C96-DEA2507CBD4B}"/>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75943" y="96797"/>
            <a:ext cx="917918" cy="822960"/>
          </a:xfrm>
          <a:prstGeom prst="rect">
            <a:avLst/>
          </a:prstGeom>
        </p:spPr>
      </p:pic>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6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70" name="Subtitle 2"/>
          <p:cNvSpPr txBox="1"/>
          <p:nvPr/>
        </p:nvSpPr>
        <p:spPr>
          <a:xfrm>
            <a:off x="2992120" y="6176962"/>
            <a:ext cx="5598160" cy="307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spcBef>
                <a:spcPts val="300"/>
              </a:spcBef>
              <a:defRPr sz="1300">
                <a:solidFill>
                  <a:srgbClr val="FFFFFF"/>
                </a:solidFill>
                <a:latin typeface="+mj-lt"/>
                <a:ea typeface="+mj-ea"/>
                <a:cs typeface="+mj-cs"/>
                <a:sym typeface="Source Sans Pro Regular"/>
              </a:defRPr>
            </a:lvl1pPr>
          </a:lstStyle>
          <a:p>
            <a:r>
              <a:t>Rapid Response Teams Training</a:t>
            </a:r>
          </a:p>
        </p:txBody>
      </p:sp>
      <p:sp>
        <p:nvSpPr>
          <p:cNvPr id="73" name="Subtitle 5"/>
          <p:cNvSpPr txBox="1"/>
          <p:nvPr/>
        </p:nvSpPr>
        <p:spPr>
          <a:xfrm>
            <a:off x="8061959" y="6637773"/>
            <a:ext cx="3794758"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B2.2 ACFCT</a:t>
            </a:r>
          </a:p>
        </p:txBody>
      </p:sp>
      <p:sp>
        <p:nvSpPr>
          <p:cNvPr id="74"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75" name="Title Text"/>
          <p:cNvSpPr txBox="1">
            <a:spLocks noGrp="1"/>
          </p:cNvSpPr>
          <p:nvPr>
            <p:ph type="title"/>
          </p:nvPr>
        </p:nvSpPr>
        <p:spPr>
          <a:xfrm>
            <a:off x="233916" y="843589"/>
            <a:ext cx="3264195" cy="1932378"/>
          </a:xfrm>
          <a:prstGeom prst="rect">
            <a:avLst/>
          </a:prstGeom>
        </p:spPr>
        <p:txBody>
          <a:bodyPr/>
          <a:lstStyle/>
          <a:p>
            <a:r>
              <a:t>Title Text</a:t>
            </a:r>
          </a:p>
        </p:txBody>
      </p:sp>
      <p:sp>
        <p:nvSpPr>
          <p:cNvPr id="76"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7F5433D5-2505-53A7-796D-581D54D991AE}"/>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‹N°›</a:t>
            </a:fld>
            <a:endParaRPr lang="hu-HU" sz="1100" dirty="0">
              <a:latin typeface="+mj-lt"/>
            </a:endParaRPr>
          </a:p>
        </p:txBody>
      </p:sp>
      <p:sp>
        <p:nvSpPr>
          <p:cNvPr id="3" name="Subtitle 5">
            <a:extLst>
              <a:ext uri="{FF2B5EF4-FFF2-40B4-BE49-F238E27FC236}">
                <a16:creationId xmlns:a16="http://schemas.microsoft.com/office/drawing/2014/main" id="{287B663E-3B3A-3AD3-45A0-2643F567B4EA}"/>
              </a:ext>
            </a:extLst>
          </p:cNvPr>
          <p:cNvSpPr txBox="1"/>
          <p:nvPr userDrawn="1"/>
        </p:nvSpPr>
        <p:spPr>
          <a:xfrm>
            <a:off x="8061959" y="6472101"/>
            <a:ext cx="3794758"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pic>
        <p:nvPicPr>
          <p:cNvPr id="12" name="Picture 11" descr="A logo of the united nations organization&#10;&#10;Description automatically generated with low confidence">
            <a:extLst>
              <a:ext uri="{FF2B5EF4-FFF2-40B4-BE49-F238E27FC236}">
                <a16:creationId xmlns:a16="http://schemas.microsoft.com/office/drawing/2014/main" id="{209E121D-04DE-4546-9315-850F751DAA6B}"/>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5658" y="6152061"/>
            <a:ext cx="967884" cy="640080"/>
          </a:xfrm>
          <a:prstGeom prst="rect">
            <a:avLst/>
          </a:prstGeom>
        </p:spPr>
      </p:pic>
      <p:pic>
        <p:nvPicPr>
          <p:cNvPr id="13" name="Picture 12" descr="A picture containing text, font, graphics, screenshot&#10;&#10;Description automatically generated">
            <a:extLst>
              <a:ext uri="{FF2B5EF4-FFF2-40B4-BE49-F238E27FC236}">
                <a16:creationId xmlns:a16="http://schemas.microsoft.com/office/drawing/2014/main" id="{3843DC37-FCC9-4B82-92C0-73A161FB0474}"/>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175943" y="96797"/>
            <a:ext cx="917918" cy="822960"/>
          </a:xfrm>
          <a:prstGeom prst="rect">
            <a:avLst/>
          </a:prstGeom>
        </p:spPr>
      </p:pic>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8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86" name="Subtitle 2"/>
          <p:cNvSpPr txBox="1"/>
          <p:nvPr/>
        </p:nvSpPr>
        <p:spPr>
          <a:xfrm>
            <a:off x="2992120" y="6176962"/>
            <a:ext cx="5598160" cy="307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spcBef>
                <a:spcPts val="300"/>
              </a:spcBef>
              <a:defRPr sz="1300">
                <a:solidFill>
                  <a:srgbClr val="FFFFFF"/>
                </a:solidFill>
                <a:latin typeface="+mj-lt"/>
                <a:ea typeface="+mj-ea"/>
                <a:cs typeface="+mj-cs"/>
                <a:sym typeface="Source Sans Pro Regular"/>
              </a:defRPr>
            </a:lvl1pPr>
          </a:lstStyle>
          <a:p>
            <a:r>
              <a:t>Rapid Response Teams Training</a:t>
            </a:r>
          </a:p>
        </p:txBody>
      </p:sp>
      <p:sp>
        <p:nvSpPr>
          <p:cNvPr id="89" name="Subtitle 5"/>
          <p:cNvSpPr txBox="1"/>
          <p:nvPr/>
        </p:nvSpPr>
        <p:spPr>
          <a:xfrm>
            <a:off x="8061959" y="6637773"/>
            <a:ext cx="3794758"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B2.2 ACFCT</a:t>
            </a:r>
          </a:p>
        </p:txBody>
      </p:sp>
      <p:sp>
        <p:nvSpPr>
          <p:cNvPr id="90"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91" name="Title Text"/>
          <p:cNvSpPr txBox="1">
            <a:spLocks noGrp="1"/>
          </p:cNvSpPr>
          <p:nvPr>
            <p:ph type="title"/>
          </p:nvPr>
        </p:nvSpPr>
        <p:spPr>
          <a:xfrm>
            <a:off x="243855" y="774690"/>
            <a:ext cx="3264195" cy="754662"/>
          </a:xfrm>
          <a:prstGeom prst="rect">
            <a:avLst/>
          </a:prstGeom>
        </p:spPr>
        <p:txBody>
          <a:bodyPr/>
          <a:lstStyle/>
          <a:p>
            <a:r>
              <a:t>Title Text</a:t>
            </a:r>
          </a:p>
        </p:txBody>
      </p:sp>
      <p:sp>
        <p:nvSpPr>
          <p:cNvPr id="92"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93" name="Rounded Rectangle 5"/>
          <p:cNvSpPr/>
          <p:nvPr/>
        </p:nvSpPr>
        <p:spPr>
          <a:xfrm flipV="1">
            <a:off x="389000" y="1511337"/>
            <a:ext cx="2655040"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a:p>
        </p:txBody>
      </p:sp>
      <p:sp>
        <p:nvSpPr>
          <p:cNvPr id="2" name="Slide Number">
            <a:extLst>
              <a:ext uri="{FF2B5EF4-FFF2-40B4-BE49-F238E27FC236}">
                <a16:creationId xmlns:a16="http://schemas.microsoft.com/office/drawing/2014/main" id="{733062F7-53BF-FA6E-738E-EA19771B4637}"/>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‹N°›</a:t>
            </a:fld>
            <a:endParaRPr lang="hu-HU" sz="1100" dirty="0">
              <a:latin typeface="+mj-lt"/>
            </a:endParaRPr>
          </a:p>
        </p:txBody>
      </p:sp>
      <p:sp>
        <p:nvSpPr>
          <p:cNvPr id="3" name="Subtitle 5">
            <a:extLst>
              <a:ext uri="{FF2B5EF4-FFF2-40B4-BE49-F238E27FC236}">
                <a16:creationId xmlns:a16="http://schemas.microsoft.com/office/drawing/2014/main" id="{67EAA4B8-6266-71DD-AFC4-BB24458E48F8}"/>
              </a:ext>
            </a:extLst>
          </p:cNvPr>
          <p:cNvSpPr txBox="1"/>
          <p:nvPr userDrawn="1"/>
        </p:nvSpPr>
        <p:spPr>
          <a:xfrm>
            <a:off x="8061959" y="6472101"/>
            <a:ext cx="3794758"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pic>
        <p:nvPicPr>
          <p:cNvPr id="13" name="Picture 12" descr="A logo of the united nations organization&#10;&#10;Description automatically generated with low confidence">
            <a:extLst>
              <a:ext uri="{FF2B5EF4-FFF2-40B4-BE49-F238E27FC236}">
                <a16:creationId xmlns:a16="http://schemas.microsoft.com/office/drawing/2014/main" id="{03ACE079-CD76-4FE5-970F-2951A6FF917B}"/>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5658" y="6152061"/>
            <a:ext cx="967884" cy="640080"/>
          </a:xfrm>
          <a:prstGeom prst="rect">
            <a:avLst/>
          </a:prstGeom>
        </p:spPr>
      </p:pic>
      <p:pic>
        <p:nvPicPr>
          <p:cNvPr id="14" name="Picture 13" descr="A picture containing text, font, graphics, screenshot&#10;&#10;Description automatically generated">
            <a:extLst>
              <a:ext uri="{FF2B5EF4-FFF2-40B4-BE49-F238E27FC236}">
                <a16:creationId xmlns:a16="http://schemas.microsoft.com/office/drawing/2014/main" id="{C5C682CB-AA77-482D-9711-614CB1C7DEE7}"/>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175943" y="96797"/>
            <a:ext cx="917918" cy="822960"/>
          </a:xfrm>
          <a:prstGeom prst="rect">
            <a:avLst/>
          </a:prstGeom>
        </p:spPr>
      </p:pic>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5_Custom Layout">
    <p:spTree>
      <p:nvGrpSpPr>
        <p:cNvPr id="1" name=""/>
        <p:cNvGrpSpPr/>
        <p:nvPr/>
      </p:nvGrpSpPr>
      <p:grpSpPr>
        <a:xfrm>
          <a:off x="0" y="0"/>
          <a:ext cx="0" cy="0"/>
          <a:chOff x="0" y="0"/>
          <a:chExt cx="0" cy="0"/>
        </a:xfrm>
      </p:grpSpPr>
      <p:pic>
        <p:nvPicPr>
          <p:cNvPr id="100"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103" name="Subtitle 2"/>
          <p:cNvSpPr txBox="1"/>
          <p:nvPr/>
        </p:nvSpPr>
        <p:spPr>
          <a:xfrm>
            <a:off x="2992120" y="6176962"/>
            <a:ext cx="5598160" cy="307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spcBef>
                <a:spcPts val="300"/>
              </a:spcBef>
              <a:defRPr sz="1300">
                <a:solidFill>
                  <a:srgbClr val="FFFFFF"/>
                </a:solidFill>
                <a:latin typeface="+mj-lt"/>
                <a:ea typeface="+mj-ea"/>
                <a:cs typeface="+mj-cs"/>
                <a:sym typeface="Source Sans Pro Regular"/>
              </a:defRPr>
            </a:lvl1pPr>
          </a:lstStyle>
          <a:p>
            <a:r>
              <a:t>Rapid Response Teams Training</a:t>
            </a:r>
          </a:p>
        </p:txBody>
      </p:sp>
      <p:sp>
        <p:nvSpPr>
          <p:cNvPr id="106" name="Subtitle 5"/>
          <p:cNvSpPr txBox="1"/>
          <p:nvPr/>
        </p:nvSpPr>
        <p:spPr>
          <a:xfrm>
            <a:off x="8061959" y="6637773"/>
            <a:ext cx="3794758"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B2.2 ACFCT</a:t>
            </a:r>
          </a:p>
        </p:txBody>
      </p:sp>
      <p:sp>
        <p:nvSpPr>
          <p:cNvPr id="109"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110"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D896D384-3F07-72F7-9F7A-756418C0120F}"/>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‹N°›</a:t>
            </a:fld>
            <a:endParaRPr lang="hu-HU" sz="1100" dirty="0">
              <a:latin typeface="+mj-lt"/>
            </a:endParaRPr>
          </a:p>
        </p:txBody>
      </p:sp>
      <p:sp>
        <p:nvSpPr>
          <p:cNvPr id="3" name="Subtitle 5">
            <a:extLst>
              <a:ext uri="{FF2B5EF4-FFF2-40B4-BE49-F238E27FC236}">
                <a16:creationId xmlns:a16="http://schemas.microsoft.com/office/drawing/2014/main" id="{0893E9C2-D918-B5AD-044D-A7621EABC099}"/>
              </a:ext>
            </a:extLst>
          </p:cNvPr>
          <p:cNvSpPr txBox="1"/>
          <p:nvPr userDrawn="1"/>
        </p:nvSpPr>
        <p:spPr>
          <a:xfrm>
            <a:off x="8061959" y="6472101"/>
            <a:ext cx="3794758"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4" name="TextBox 4">
            <a:extLst>
              <a:ext uri="{FF2B5EF4-FFF2-40B4-BE49-F238E27FC236}">
                <a16:creationId xmlns:a16="http://schemas.microsoft.com/office/drawing/2014/main" id="{6B97A6E4-EC29-045C-FE49-242CB02C47E1}"/>
              </a:ext>
            </a:extLst>
          </p:cNvPr>
          <p:cNvSpPr txBox="1"/>
          <p:nvPr userDrawn="1"/>
        </p:nvSpPr>
        <p:spPr>
          <a:xfrm>
            <a:off x="388936" y="885342"/>
            <a:ext cx="3355607"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Key messages</a:t>
            </a:r>
          </a:p>
        </p:txBody>
      </p:sp>
      <p:sp>
        <p:nvSpPr>
          <p:cNvPr id="5" name="Rounded Rectangle 3">
            <a:extLst>
              <a:ext uri="{FF2B5EF4-FFF2-40B4-BE49-F238E27FC236}">
                <a16:creationId xmlns:a16="http://schemas.microsoft.com/office/drawing/2014/main" id="{92E42735-DFDF-26FB-5440-5E7D455BF322}"/>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pic>
        <p:nvPicPr>
          <p:cNvPr id="13" name="Picture 12" descr="A logo of the united nations organization&#10;&#10;Description automatically generated with low confidence">
            <a:extLst>
              <a:ext uri="{FF2B5EF4-FFF2-40B4-BE49-F238E27FC236}">
                <a16:creationId xmlns:a16="http://schemas.microsoft.com/office/drawing/2014/main" id="{04BEF2D3-C90E-4F0E-8E42-73E52CB41033}"/>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5658" y="6152061"/>
            <a:ext cx="967884" cy="640080"/>
          </a:xfrm>
          <a:prstGeom prst="rect">
            <a:avLst/>
          </a:prstGeom>
        </p:spPr>
      </p:pic>
      <p:pic>
        <p:nvPicPr>
          <p:cNvPr id="14" name="Picture 13" descr="A picture containing text, font, graphics, screenshot&#10;&#10;Description automatically generated">
            <a:extLst>
              <a:ext uri="{FF2B5EF4-FFF2-40B4-BE49-F238E27FC236}">
                <a16:creationId xmlns:a16="http://schemas.microsoft.com/office/drawing/2014/main" id="{D47C1A2E-4E21-4AC4-AB7F-27CCEC94B913}"/>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175943" y="96797"/>
            <a:ext cx="917918" cy="822960"/>
          </a:xfrm>
          <a:prstGeom prst="rect">
            <a:avLst/>
          </a:prstGeom>
        </p:spPr>
      </p:pic>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11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120" name="Subtitle 2"/>
          <p:cNvSpPr txBox="1"/>
          <p:nvPr/>
        </p:nvSpPr>
        <p:spPr>
          <a:xfrm>
            <a:off x="2992120" y="6176962"/>
            <a:ext cx="5598160" cy="307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spcBef>
                <a:spcPts val="300"/>
              </a:spcBef>
              <a:defRPr sz="1300">
                <a:solidFill>
                  <a:srgbClr val="FFFFFF"/>
                </a:solidFill>
                <a:latin typeface="+mj-lt"/>
                <a:ea typeface="+mj-ea"/>
                <a:cs typeface="+mj-cs"/>
                <a:sym typeface="Source Sans Pro Regular"/>
              </a:defRPr>
            </a:lvl1pPr>
          </a:lstStyle>
          <a:p>
            <a:r>
              <a:t>Rapid Response Teams Training</a:t>
            </a:r>
          </a:p>
        </p:txBody>
      </p:sp>
      <p:sp>
        <p:nvSpPr>
          <p:cNvPr id="123" name="Subtitle 5"/>
          <p:cNvSpPr txBox="1"/>
          <p:nvPr/>
        </p:nvSpPr>
        <p:spPr>
          <a:xfrm>
            <a:off x="8061959" y="6637773"/>
            <a:ext cx="3794758"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B2.2 ACFCT</a:t>
            </a:r>
          </a:p>
        </p:txBody>
      </p:sp>
      <p:sp>
        <p:nvSpPr>
          <p:cNvPr id="126"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127"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F0808D8E-894F-23D0-3C06-15518B9774F0}"/>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‹N°›</a:t>
            </a:fld>
            <a:endParaRPr lang="hu-HU" sz="1100" dirty="0">
              <a:latin typeface="+mj-lt"/>
            </a:endParaRPr>
          </a:p>
        </p:txBody>
      </p:sp>
      <p:sp>
        <p:nvSpPr>
          <p:cNvPr id="3" name="Subtitle 5">
            <a:extLst>
              <a:ext uri="{FF2B5EF4-FFF2-40B4-BE49-F238E27FC236}">
                <a16:creationId xmlns:a16="http://schemas.microsoft.com/office/drawing/2014/main" id="{3EAF1191-E45C-55B7-6393-75F10AF8E7E4}"/>
              </a:ext>
            </a:extLst>
          </p:cNvPr>
          <p:cNvSpPr txBox="1"/>
          <p:nvPr userDrawn="1"/>
        </p:nvSpPr>
        <p:spPr>
          <a:xfrm>
            <a:off x="8061959" y="6472101"/>
            <a:ext cx="3794758"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4" name="TextBox 5">
            <a:extLst>
              <a:ext uri="{FF2B5EF4-FFF2-40B4-BE49-F238E27FC236}">
                <a16:creationId xmlns:a16="http://schemas.microsoft.com/office/drawing/2014/main" id="{9B974531-4A9E-C81A-C0C5-BC37063DBB0D}"/>
              </a:ext>
            </a:extLst>
          </p:cNvPr>
          <p:cNvSpPr txBox="1"/>
          <p:nvPr userDrawn="1"/>
        </p:nvSpPr>
        <p:spPr>
          <a:xfrm>
            <a:off x="388936" y="377342"/>
            <a:ext cx="2803026" cy="1107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References and guidelines</a:t>
            </a:r>
          </a:p>
        </p:txBody>
      </p:sp>
      <p:sp>
        <p:nvSpPr>
          <p:cNvPr id="5" name="Rounded Rectangle 3">
            <a:extLst>
              <a:ext uri="{FF2B5EF4-FFF2-40B4-BE49-F238E27FC236}">
                <a16:creationId xmlns:a16="http://schemas.microsoft.com/office/drawing/2014/main" id="{BAD24834-C927-BA38-72B6-98F11E9EEA68}"/>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pic>
        <p:nvPicPr>
          <p:cNvPr id="13" name="Picture 12" descr="A logo of the united nations organization&#10;&#10;Description automatically generated with low confidence">
            <a:extLst>
              <a:ext uri="{FF2B5EF4-FFF2-40B4-BE49-F238E27FC236}">
                <a16:creationId xmlns:a16="http://schemas.microsoft.com/office/drawing/2014/main" id="{7FCB45EA-CB1B-48D3-BD0C-5D176BE4A587}"/>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5658" y="6152061"/>
            <a:ext cx="967884" cy="640080"/>
          </a:xfrm>
          <a:prstGeom prst="rect">
            <a:avLst/>
          </a:prstGeom>
        </p:spPr>
      </p:pic>
      <p:pic>
        <p:nvPicPr>
          <p:cNvPr id="14" name="Picture 13" descr="A picture containing text, font, graphics, screenshot&#10;&#10;Description automatically generated">
            <a:extLst>
              <a:ext uri="{FF2B5EF4-FFF2-40B4-BE49-F238E27FC236}">
                <a16:creationId xmlns:a16="http://schemas.microsoft.com/office/drawing/2014/main" id="{E3B635ED-8361-463D-BDFB-AA1D46846287}"/>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175943" y="96797"/>
            <a:ext cx="917918" cy="822960"/>
          </a:xfrm>
          <a:prstGeom prst="rect">
            <a:avLst/>
          </a:prstGeom>
        </p:spPr>
      </p:pic>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34"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137" name="Subtitle 2"/>
          <p:cNvSpPr txBox="1"/>
          <p:nvPr/>
        </p:nvSpPr>
        <p:spPr>
          <a:xfrm>
            <a:off x="2992120" y="6176962"/>
            <a:ext cx="5598160" cy="307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spcBef>
                <a:spcPts val="300"/>
              </a:spcBef>
              <a:defRPr sz="1300">
                <a:solidFill>
                  <a:srgbClr val="FFFFFF"/>
                </a:solidFill>
                <a:latin typeface="+mj-lt"/>
                <a:ea typeface="+mj-ea"/>
                <a:cs typeface="+mj-cs"/>
                <a:sym typeface="Source Sans Pro Regular"/>
              </a:defRPr>
            </a:lvl1pPr>
          </a:lstStyle>
          <a:p>
            <a:r>
              <a:t>Rapid Response Teams Training</a:t>
            </a:r>
          </a:p>
        </p:txBody>
      </p:sp>
      <p:sp>
        <p:nvSpPr>
          <p:cNvPr id="140" name="Subtitle 5"/>
          <p:cNvSpPr txBox="1"/>
          <p:nvPr/>
        </p:nvSpPr>
        <p:spPr>
          <a:xfrm>
            <a:off x="8061959" y="6637773"/>
            <a:ext cx="3794758"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B2.2 ACFCT</a:t>
            </a:r>
          </a:p>
        </p:txBody>
      </p:sp>
      <p:sp>
        <p:nvSpPr>
          <p:cNvPr id="143"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144"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6074D014-9FEB-70D3-4EBB-92FA838AB5EE}"/>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‹N°›</a:t>
            </a:fld>
            <a:endParaRPr lang="hu-HU" sz="1100" dirty="0">
              <a:latin typeface="+mj-lt"/>
            </a:endParaRPr>
          </a:p>
        </p:txBody>
      </p:sp>
      <p:sp>
        <p:nvSpPr>
          <p:cNvPr id="3" name="Subtitle 5">
            <a:extLst>
              <a:ext uri="{FF2B5EF4-FFF2-40B4-BE49-F238E27FC236}">
                <a16:creationId xmlns:a16="http://schemas.microsoft.com/office/drawing/2014/main" id="{170FA9B5-F710-EF19-67E4-00461261835D}"/>
              </a:ext>
            </a:extLst>
          </p:cNvPr>
          <p:cNvSpPr txBox="1"/>
          <p:nvPr userDrawn="1"/>
        </p:nvSpPr>
        <p:spPr>
          <a:xfrm>
            <a:off x="8061959" y="6472101"/>
            <a:ext cx="3794758"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4" name="TextBox 6">
            <a:extLst>
              <a:ext uri="{FF2B5EF4-FFF2-40B4-BE49-F238E27FC236}">
                <a16:creationId xmlns:a16="http://schemas.microsoft.com/office/drawing/2014/main" id="{CFF57F9C-3672-B83C-F515-94507432098A}"/>
              </a:ext>
            </a:extLst>
          </p:cNvPr>
          <p:cNvSpPr txBox="1"/>
          <p:nvPr userDrawn="1"/>
        </p:nvSpPr>
        <p:spPr>
          <a:xfrm>
            <a:off x="388936" y="463959"/>
            <a:ext cx="3425273" cy="107721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Additional learning resources</a:t>
            </a:r>
          </a:p>
        </p:txBody>
      </p:sp>
      <p:sp>
        <p:nvSpPr>
          <p:cNvPr id="5" name="Rounded Rectangle 3">
            <a:extLst>
              <a:ext uri="{FF2B5EF4-FFF2-40B4-BE49-F238E27FC236}">
                <a16:creationId xmlns:a16="http://schemas.microsoft.com/office/drawing/2014/main" id="{AF52BAF3-A685-CCF5-257A-4D27DAB83881}"/>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pic>
        <p:nvPicPr>
          <p:cNvPr id="13" name="Picture 12" descr="A logo of the united nations organization&#10;&#10;Description automatically generated with low confidence">
            <a:extLst>
              <a:ext uri="{FF2B5EF4-FFF2-40B4-BE49-F238E27FC236}">
                <a16:creationId xmlns:a16="http://schemas.microsoft.com/office/drawing/2014/main" id="{9E1DDEAD-AC0B-435C-9AEB-6D8CB676A72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5658" y="6152061"/>
            <a:ext cx="967884" cy="640080"/>
          </a:xfrm>
          <a:prstGeom prst="rect">
            <a:avLst/>
          </a:prstGeom>
        </p:spPr>
      </p:pic>
      <p:pic>
        <p:nvPicPr>
          <p:cNvPr id="14" name="Picture 13" descr="A picture containing text, font, graphics, screenshot&#10;&#10;Description automatically generated">
            <a:extLst>
              <a:ext uri="{FF2B5EF4-FFF2-40B4-BE49-F238E27FC236}">
                <a16:creationId xmlns:a16="http://schemas.microsoft.com/office/drawing/2014/main" id="{8F52918C-0A62-416D-A171-1F816990E823}"/>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175943" y="96797"/>
            <a:ext cx="917918" cy="822960"/>
          </a:xfrm>
          <a:prstGeom prst="rect">
            <a:avLst/>
          </a:prstGeom>
        </p:spPr>
      </p:pic>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51"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154" name="Subtitle 2"/>
          <p:cNvSpPr txBox="1"/>
          <p:nvPr/>
        </p:nvSpPr>
        <p:spPr>
          <a:xfrm>
            <a:off x="2992120" y="6176962"/>
            <a:ext cx="5598160" cy="307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spcBef>
                <a:spcPts val="300"/>
              </a:spcBef>
              <a:defRPr sz="1300">
                <a:solidFill>
                  <a:srgbClr val="FFFFFF"/>
                </a:solidFill>
                <a:latin typeface="+mj-lt"/>
                <a:ea typeface="+mj-ea"/>
                <a:cs typeface="+mj-cs"/>
                <a:sym typeface="Source Sans Pro Regular"/>
              </a:defRPr>
            </a:lvl1pPr>
          </a:lstStyle>
          <a:p>
            <a:r>
              <a:t>Rapid Response Teams Training</a:t>
            </a:r>
          </a:p>
        </p:txBody>
      </p:sp>
      <p:sp>
        <p:nvSpPr>
          <p:cNvPr id="157" name="Subtitle 5"/>
          <p:cNvSpPr txBox="1"/>
          <p:nvPr/>
        </p:nvSpPr>
        <p:spPr>
          <a:xfrm>
            <a:off x="8061959" y="6637773"/>
            <a:ext cx="3794758"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B2.2 ACFCT</a:t>
            </a:r>
          </a:p>
        </p:txBody>
      </p:sp>
      <p:sp>
        <p:nvSpPr>
          <p:cNvPr id="160"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161"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D0259501-DC65-37AC-D899-66F00D5E5042}"/>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‹N°›</a:t>
            </a:fld>
            <a:endParaRPr lang="hu-HU" sz="1100" dirty="0">
              <a:latin typeface="+mj-lt"/>
            </a:endParaRPr>
          </a:p>
        </p:txBody>
      </p:sp>
      <p:sp>
        <p:nvSpPr>
          <p:cNvPr id="3" name="Subtitle 5">
            <a:extLst>
              <a:ext uri="{FF2B5EF4-FFF2-40B4-BE49-F238E27FC236}">
                <a16:creationId xmlns:a16="http://schemas.microsoft.com/office/drawing/2014/main" id="{6DAE42EF-1D3F-BCAB-FAE9-A79E190A9912}"/>
              </a:ext>
            </a:extLst>
          </p:cNvPr>
          <p:cNvSpPr txBox="1"/>
          <p:nvPr userDrawn="1"/>
        </p:nvSpPr>
        <p:spPr>
          <a:xfrm>
            <a:off x="8061959" y="6472101"/>
            <a:ext cx="3794758"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4" name="TextBox 6">
            <a:extLst>
              <a:ext uri="{FF2B5EF4-FFF2-40B4-BE49-F238E27FC236}">
                <a16:creationId xmlns:a16="http://schemas.microsoft.com/office/drawing/2014/main" id="{4FFCAB0D-2F39-6BBC-45E3-AEBEB539FC80}"/>
              </a:ext>
            </a:extLst>
          </p:cNvPr>
          <p:cNvSpPr txBox="1"/>
          <p:nvPr userDrawn="1"/>
        </p:nvSpPr>
        <p:spPr>
          <a:xfrm>
            <a:off x="388936" y="885342"/>
            <a:ext cx="2294023"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Questions?</a:t>
            </a:r>
          </a:p>
        </p:txBody>
      </p:sp>
      <p:sp>
        <p:nvSpPr>
          <p:cNvPr id="5" name="Rounded Rectangle 3">
            <a:extLst>
              <a:ext uri="{FF2B5EF4-FFF2-40B4-BE49-F238E27FC236}">
                <a16:creationId xmlns:a16="http://schemas.microsoft.com/office/drawing/2014/main" id="{8E2CA9C0-EF3E-B59D-6A7F-2F800DF6C142}"/>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pic>
        <p:nvPicPr>
          <p:cNvPr id="13" name="Picture 12" descr="A logo of the united nations organization&#10;&#10;Description automatically generated with low confidence">
            <a:extLst>
              <a:ext uri="{FF2B5EF4-FFF2-40B4-BE49-F238E27FC236}">
                <a16:creationId xmlns:a16="http://schemas.microsoft.com/office/drawing/2014/main" id="{580B029F-6C40-4141-8976-A034B962F3C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5658" y="6152061"/>
            <a:ext cx="967884" cy="640080"/>
          </a:xfrm>
          <a:prstGeom prst="rect">
            <a:avLst/>
          </a:prstGeom>
        </p:spPr>
      </p:pic>
      <p:pic>
        <p:nvPicPr>
          <p:cNvPr id="14" name="Picture 13" descr="A picture containing text, font, graphics, screenshot&#10;&#10;Description automatically generated">
            <a:extLst>
              <a:ext uri="{FF2B5EF4-FFF2-40B4-BE49-F238E27FC236}">
                <a16:creationId xmlns:a16="http://schemas.microsoft.com/office/drawing/2014/main" id="{8F670BDC-504C-4C18-9F88-12CB7BB8B74A}"/>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175943" y="96797"/>
            <a:ext cx="917918" cy="822960"/>
          </a:xfrm>
          <a:prstGeom prst="rect">
            <a:avLst/>
          </a:prstGeom>
        </p:spPr>
      </p:pic>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17"/>
          <a:srcRect b="1317"/>
          <a:stretch>
            <a:fillRect/>
          </a:stretch>
        </p:blipFill>
        <p:spPr>
          <a:xfrm>
            <a:off x="-15228" y="-14824"/>
            <a:ext cx="12505419" cy="6126364"/>
          </a:xfrm>
          <a:prstGeom prst="rect">
            <a:avLst/>
          </a:prstGeom>
          <a:ln w="12700">
            <a:miter lim="400000"/>
          </a:ln>
        </p:spPr>
      </p:pic>
      <p:sp>
        <p:nvSpPr>
          <p:cNvPr id="5" name="Subtitle 2"/>
          <p:cNvSpPr txBox="1"/>
          <p:nvPr/>
        </p:nvSpPr>
        <p:spPr>
          <a:xfrm>
            <a:off x="2992120" y="6176962"/>
            <a:ext cx="5598160" cy="307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spcBef>
                <a:spcPts val="300"/>
              </a:spcBef>
              <a:defRPr sz="1300">
                <a:solidFill>
                  <a:srgbClr val="FFFFFF"/>
                </a:solidFill>
                <a:latin typeface="+mj-lt"/>
                <a:ea typeface="+mj-ea"/>
                <a:cs typeface="+mj-cs"/>
                <a:sym typeface="Source Sans Pro Regular"/>
              </a:defRPr>
            </a:lvl1pPr>
          </a:lstStyle>
          <a:p>
            <a:r>
              <a:t>Rapid Response Teams Training</a:t>
            </a:r>
          </a:p>
        </p:txBody>
      </p:sp>
      <p:sp>
        <p:nvSpPr>
          <p:cNvPr id="7" name="Subtitle 5"/>
          <p:cNvSpPr txBox="1"/>
          <p:nvPr/>
        </p:nvSpPr>
        <p:spPr>
          <a:xfrm>
            <a:off x="8061959" y="6472101"/>
            <a:ext cx="3794758"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8" name="Subtitle 5"/>
          <p:cNvSpPr txBox="1"/>
          <p:nvPr/>
        </p:nvSpPr>
        <p:spPr>
          <a:xfrm>
            <a:off x="8061959" y="6637773"/>
            <a:ext cx="3794758"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B2.2 ACFCT</a:t>
            </a:r>
          </a:p>
        </p:txBody>
      </p:sp>
      <p:sp>
        <p:nvSpPr>
          <p:cNvPr id="9"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a:p>
        </p:txBody>
      </p:sp>
      <p:sp>
        <p:nvSpPr>
          <p:cNvPr id="10" name="TextBox 5"/>
          <p:cNvSpPr txBox="1"/>
          <p:nvPr/>
        </p:nvSpPr>
        <p:spPr>
          <a:xfrm>
            <a:off x="4400180" y="2718107"/>
            <a:ext cx="3721502" cy="5847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rPr sz="3200" b="1" dirty="0"/>
              <a:t>Thank you</a:t>
            </a:r>
          </a:p>
        </p:txBody>
      </p:sp>
      <p:sp>
        <p:nvSpPr>
          <p:cNvPr id="11"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p>
            <a:r>
              <a:t>Title Text</a:t>
            </a:r>
          </a:p>
        </p:txBody>
      </p:sp>
      <p:sp>
        <p:nvSpPr>
          <p:cNvPr id="12" name="Body Level One…"/>
          <p:cNvSpPr txBox="1">
            <a:spLocks noGrp="1"/>
          </p:cNvSpPr>
          <p:nvPr>
            <p:ph type="body" idx="1"/>
          </p:nvPr>
        </p:nvSpPr>
        <p:spPr>
          <a:xfrm>
            <a:off x="609600" y="1600200"/>
            <a:ext cx="10972800" cy="119709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13" name="Slide Number">
            <a:extLst>
              <a:ext uri="{FF2B5EF4-FFF2-40B4-BE49-F238E27FC236}">
                <a16:creationId xmlns:a16="http://schemas.microsoft.com/office/drawing/2014/main" id="{00C338AA-5AE2-944E-BC21-6220BBE3BCF1}"/>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‹N°›</a:t>
            </a:fld>
            <a:endParaRPr lang="hu-HU" sz="1100" dirty="0">
              <a:latin typeface="+mj-lt"/>
            </a:endParaRPr>
          </a:p>
        </p:txBody>
      </p:sp>
      <p:pic>
        <p:nvPicPr>
          <p:cNvPr id="14" name="Picture 13" descr="A logo of the united nations organization&#10;&#10;Description automatically generated with low confidence">
            <a:extLst>
              <a:ext uri="{FF2B5EF4-FFF2-40B4-BE49-F238E27FC236}">
                <a16:creationId xmlns:a16="http://schemas.microsoft.com/office/drawing/2014/main" id="{7AEE3CC4-0B21-4AD2-8854-F35E3AEF55B9}"/>
              </a:ext>
            </a:extLst>
          </p:cNvPr>
          <p:cNvPicPr>
            <a:picLocks noChangeAspect="1"/>
          </p:cNvPicPr>
          <p:nvPr userDrawn="1"/>
        </p:nvPicPr>
        <p:blipFill>
          <a:blip r:embed="rId18">
            <a:extLst>
              <a:ext uri="{28A0092B-C50C-407E-A947-70E740481C1C}">
                <a14:useLocalDpi xmlns:a14="http://schemas.microsoft.com/office/drawing/2010/main" val="0"/>
              </a:ext>
            </a:extLst>
          </a:blip>
          <a:stretch>
            <a:fillRect/>
          </a:stretch>
        </p:blipFill>
        <p:spPr>
          <a:xfrm>
            <a:off x="125658" y="6152061"/>
            <a:ext cx="967884" cy="640080"/>
          </a:xfrm>
          <a:prstGeom prst="rect">
            <a:avLst/>
          </a:prstGeom>
        </p:spPr>
      </p:pic>
      <p:pic>
        <p:nvPicPr>
          <p:cNvPr id="15" name="Picture 14" descr="A picture containing text, font, graphics, logo&#10;&#10;Description automatically generated">
            <a:extLst>
              <a:ext uri="{FF2B5EF4-FFF2-40B4-BE49-F238E27FC236}">
                <a16:creationId xmlns:a16="http://schemas.microsoft.com/office/drawing/2014/main" id="{88968845-DDD5-47A7-92FB-94C344A2DE21}"/>
              </a:ext>
            </a:extLst>
          </p:cNvPr>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11030456" y="111851"/>
            <a:ext cx="1005840" cy="901786"/>
          </a:xfrm>
          <a:prstGeom prst="rect">
            <a:avLst/>
          </a:prstGeom>
          <a:ln>
            <a:solidFill>
              <a:schemeClr val="tx1"/>
            </a:solidFill>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9" r:id="rId10"/>
    <p:sldLayoutId id="2147483663" r:id="rId11"/>
    <p:sldLayoutId id="2147483664" r:id="rId12"/>
    <p:sldLayoutId id="2147483665" r:id="rId13"/>
    <p:sldLayoutId id="2147483666" r:id="rId14"/>
    <p:sldLayoutId id="2147484880" r:id="rId15"/>
  </p:sldLayoutIdLst>
  <p:transition spd="med"/>
  <p:txStyles>
    <p:title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72331" marR="0" indent="-7233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1pPr>
      <a:lvl2pPr marL="227325" marR="0" indent="-82663"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2pPr>
      <a:lvl3pPr marL="385763"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3pPr>
      <a:lvl4pPr marL="530424"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4pPr>
      <a:lvl5pPr marL="675085"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5pPr>
      <a:lvl6pPr marL="1186222"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6pPr>
      <a:lvl7pPr marL="1330884"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7pPr>
      <a:lvl8pPr marL="147554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8pPr>
      <a:lvl9pPr marL="162020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9pPr>
    </p:bodyStyle>
    <p:otherStyle>
      <a:lvl1pPr marL="0" marR="0" indent="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1pPr>
      <a:lvl2pPr marL="0" marR="0" indent="457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2pPr>
      <a:lvl3pPr marL="0" marR="0" indent="914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3pPr>
      <a:lvl4pPr marL="0" marR="0" indent="1371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4pPr>
      <a:lvl5pPr marL="0" marR="0" indent="18288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5pPr>
      <a:lvl6pPr marL="0" marR="0" indent="22860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6pPr>
      <a:lvl7pPr marL="0" marR="0" indent="2743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7pPr>
      <a:lvl8pPr marL="0" marR="0" indent="3200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8pPr>
      <a:lvl9pPr marL="0" marR="0" indent="3657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18" Type="http://schemas.openxmlformats.org/officeDocument/2006/relationships/tags" Target="../tags/tag19.xml"/><Relationship Id="rId26" Type="http://schemas.openxmlformats.org/officeDocument/2006/relationships/tags" Target="../tags/tag27.xml"/><Relationship Id="rId3" Type="http://schemas.openxmlformats.org/officeDocument/2006/relationships/tags" Target="../tags/tag4.xml"/><Relationship Id="rId21" Type="http://schemas.openxmlformats.org/officeDocument/2006/relationships/tags" Target="../tags/tag22.xml"/><Relationship Id="rId7" Type="http://schemas.openxmlformats.org/officeDocument/2006/relationships/tags" Target="../tags/tag8.xml"/><Relationship Id="rId12" Type="http://schemas.openxmlformats.org/officeDocument/2006/relationships/tags" Target="../tags/tag13.xml"/><Relationship Id="rId17" Type="http://schemas.openxmlformats.org/officeDocument/2006/relationships/tags" Target="../tags/tag18.xml"/><Relationship Id="rId25" Type="http://schemas.openxmlformats.org/officeDocument/2006/relationships/tags" Target="../tags/tag26.xml"/><Relationship Id="rId2" Type="http://schemas.openxmlformats.org/officeDocument/2006/relationships/tags" Target="../tags/tag3.xml"/><Relationship Id="rId16" Type="http://schemas.openxmlformats.org/officeDocument/2006/relationships/tags" Target="../tags/tag17.xml"/><Relationship Id="rId20" Type="http://schemas.openxmlformats.org/officeDocument/2006/relationships/tags" Target="../tags/tag21.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24" Type="http://schemas.openxmlformats.org/officeDocument/2006/relationships/tags" Target="../tags/tag25.xml"/><Relationship Id="rId5" Type="http://schemas.openxmlformats.org/officeDocument/2006/relationships/tags" Target="../tags/tag6.xml"/><Relationship Id="rId15" Type="http://schemas.openxmlformats.org/officeDocument/2006/relationships/tags" Target="../tags/tag16.xml"/><Relationship Id="rId23" Type="http://schemas.openxmlformats.org/officeDocument/2006/relationships/tags" Target="../tags/tag24.xml"/><Relationship Id="rId28" Type="http://schemas.openxmlformats.org/officeDocument/2006/relationships/notesSlide" Target="../notesSlides/notesSlide9.xml"/><Relationship Id="rId10" Type="http://schemas.openxmlformats.org/officeDocument/2006/relationships/tags" Target="../tags/tag11.xml"/><Relationship Id="rId19" Type="http://schemas.openxmlformats.org/officeDocument/2006/relationships/tags" Target="../tags/tag20.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tags" Target="../tags/tag15.xml"/><Relationship Id="rId22" Type="http://schemas.openxmlformats.org/officeDocument/2006/relationships/tags" Target="../tags/tag23.xml"/><Relationship Id="rId27"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8" Type="http://schemas.openxmlformats.org/officeDocument/2006/relationships/tags" Target="../tags/tag35.xml"/><Relationship Id="rId3" Type="http://schemas.openxmlformats.org/officeDocument/2006/relationships/tags" Target="../tags/tag30.xml"/><Relationship Id="rId7" Type="http://schemas.openxmlformats.org/officeDocument/2006/relationships/tags" Target="../tags/tag34.xml"/><Relationship Id="rId2" Type="http://schemas.openxmlformats.org/officeDocument/2006/relationships/tags" Target="../tags/tag29.xml"/><Relationship Id="rId1" Type="http://schemas.openxmlformats.org/officeDocument/2006/relationships/tags" Target="../tags/tag28.xml"/><Relationship Id="rId6" Type="http://schemas.openxmlformats.org/officeDocument/2006/relationships/tags" Target="../tags/tag33.xml"/><Relationship Id="rId5" Type="http://schemas.openxmlformats.org/officeDocument/2006/relationships/tags" Target="../tags/tag32.xml"/><Relationship Id="rId10" Type="http://schemas.openxmlformats.org/officeDocument/2006/relationships/notesSlide" Target="../notesSlides/notesSlide10.xml"/><Relationship Id="rId4" Type="http://schemas.openxmlformats.org/officeDocument/2006/relationships/tags" Target="../tags/tag31.xml"/><Relationship Id="rId9"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8" Type="http://schemas.openxmlformats.org/officeDocument/2006/relationships/tags" Target="../tags/tag43.xml"/><Relationship Id="rId3" Type="http://schemas.openxmlformats.org/officeDocument/2006/relationships/tags" Target="../tags/tag38.xml"/><Relationship Id="rId7" Type="http://schemas.openxmlformats.org/officeDocument/2006/relationships/tags" Target="../tags/tag42.xml"/><Relationship Id="rId2" Type="http://schemas.openxmlformats.org/officeDocument/2006/relationships/tags" Target="../tags/tag37.xml"/><Relationship Id="rId1" Type="http://schemas.openxmlformats.org/officeDocument/2006/relationships/tags" Target="../tags/tag36.xml"/><Relationship Id="rId6" Type="http://schemas.openxmlformats.org/officeDocument/2006/relationships/tags" Target="../tags/tag41.xml"/><Relationship Id="rId5" Type="http://schemas.openxmlformats.org/officeDocument/2006/relationships/tags" Target="../tags/tag40.xml"/><Relationship Id="rId10" Type="http://schemas.openxmlformats.org/officeDocument/2006/relationships/notesSlide" Target="../notesSlides/notesSlide11.xml"/><Relationship Id="rId4" Type="http://schemas.openxmlformats.org/officeDocument/2006/relationships/tags" Target="../tags/tag39.xml"/><Relationship Id="rId9"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tags" Target="../tags/tag46.xml"/><Relationship Id="rId7" Type="http://schemas.openxmlformats.org/officeDocument/2006/relationships/tags" Target="../tags/tag50.xml"/><Relationship Id="rId2" Type="http://schemas.openxmlformats.org/officeDocument/2006/relationships/tags" Target="../tags/tag45.xml"/><Relationship Id="rId1" Type="http://schemas.openxmlformats.org/officeDocument/2006/relationships/tags" Target="../tags/tag44.xml"/><Relationship Id="rId6" Type="http://schemas.openxmlformats.org/officeDocument/2006/relationships/tags" Target="../tags/tag49.xml"/><Relationship Id="rId5" Type="http://schemas.openxmlformats.org/officeDocument/2006/relationships/tags" Target="../tags/tag48.xml"/><Relationship Id="rId4" Type="http://schemas.openxmlformats.org/officeDocument/2006/relationships/tags" Target="../tags/tag47.xml"/></Relationships>
</file>

<file path=ppt/slides/_rels/slide22.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tags" Target="../tags/tag53.xml"/><Relationship Id="rId7" Type="http://schemas.openxmlformats.org/officeDocument/2006/relationships/tags" Target="../tags/tag57.xml"/><Relationship Id="rId2" Type="http://schemas.openxmlformats.org/officeDocument/2006/relationships/tags" Target="../tags/tag52.xml"/><Relationship Id="rId1" Type="http://schemas.openxmlformats.org/officeDocument/2006/relationships/tags" Target="../tags/tag51.xml"/><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s>
</file>

<file path=ppt/slides/_rels/slide23.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tags" Target="../tags/tag60.xml"/><Relationship Id="rId7" Type="http://schemas.openxmlformats.org/officeDocument/2006/relationships/tags" Target="../tags/tag64.xml"/><Relationship Id="rId2" Type="http://schemas.openxmlformats.org/officeDocument/2006/relationships/tags" Target="../tags/tag59.xml"/><Relationship Id="rId1" Type="http://schemas.openxmlformats.org/officeDocument/2006/relationships/tags" Target="../tags/tag58.xml"/><Relationship Id="rId6" Type="http://schemas.openxmlformats.org/officeDocument/2006/relationships/tags" Target="../tags/tag63.xml"/><Relationship Id="rId5" Type="http://schemas.openxmlformats.org/officeDocument/2006/relationships/tags" Target="../tags/tag62.xml"/><Relationship Id="rId4" Type="http://schemas.openxmlformats.org/officeDocument/2006/relationships/tags" Target="../tags/tag61.xml"/></Relationships>
</file>

<file path=ppt/slides/_rels/slide24.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tags" Target="../tags/tag67.xml"/><Relationship Id="rId7" Type="http://schemas.openxmlformats.org/officeDocument/2006/relationships/tags" Target="../tags/tag71.xml"/><Relationship Id="rId2" Type="http://schemas.openxmlformats.org/officeDocument/2006/relationships/tags" Target="../tags/tag66.xml"/><Relationship Id="rId1" Type="http://schemas.openxmlformats.org/officeDocument/2006/relationships/tags" Target="../tags/tag65.xml"/><Relationship Id="rId6" Type="http://schemas.openxmlformats.org/officeDocument/2006/relationships/tags" Target="../tags/tag70.xml"/><Relationship Id="rId5" Type="http://schemas.openxmlformats.org/officeDocument/2006/relationships/tags" Target="../tags/tag69.xml"/><Relationship Id="rId4" Type="http://schemas.openxmlformats.org/officeDocument/2006/relationships/tags" Target="../tags/tag6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13.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 Id="rId9" Type="http://schemas.openxmlformats.org/officeDocument/2006/relationships/image" Target="../media/image19.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3" Type="http://schemas.openxmlformats.org/officeDocument/2006/relationships/hyperlink" Target="https://www.youtube.com/watch?v=O6gKLQpEkfY" TargetMode="External"/><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73.xml"/><Relationship Id="rId1" Type="http://schemas.openxmlformats.org/officeDocument/2006/relationships/tags" Target="../tags/tag72.xml"/><Relationship Id="rId4" Type="http://schemas.openxmlformats.org/officeDocument/2006/relationships/notesSlide" Target="../notesSlides/notesSlide1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8" Type="http://schemas.openxmlformats.org/officeDocument/2006/relationships/slideLayout" Target="../slideLayouts/slideLayout3.xml"/><Relationship Id="rId13" Type="http://schemas.openxmlformats.org/officeDocument/2006/relationships/image" Target="../media/image24.png"/><Relationship Id="rId3" Type="http://schemas.openxmlformats.org/officeDocument/2006/relationships/tags" Target="../tags/tag76.xml"/><Relationship Id="rId7" Type="http://schemas.openxmlformats.org/officeDocument/2006/relationships/tags" Target="../tags/tag80.xml"/><Relationship Id="rId12" Type="http://schemas.openxmlformats.org/officeDocument/2006/relationships/image" Target="../media/image23.png"/><Relationship Id="rId2" Type="http://schemas.openxmlformats.org/officeDocument/2006/relationships/tags" Target="../tags/tag75.xml"/><Relationship Id="rId1" Type="http://schemas.openxmlformats.org/officeDocument/2006/relationships/tags" Target="../tags/tag74.xml"/><Relationship Id="rId6" Type="http://schemas.openxmlformats.org/officeDocument/2006/relationships/tags" Target="../tags/tag79.xml"/><Relationship Id="rId11" Type="http://schemas.openxmlformats.org/officeDocument/2006/relationships/image" Target="../media/image22.png"/><Relationship Id="rId5" Type="http://schemas.openxmlformats.org/officeDocument/2006/relationships/tags" Target="../tags/tag78.xml"/><Relationship Id="rId10" Type="http://schemas.openxmlformats.org/officeDocument/2006/relationships/image" Target="../media/image21.png"/><Relationship Id="rId4" Type="http://schemas.openxmlformats.org/officeDocument/2006/relationships/tags" Target="../tags/tag77.xml"/><Relationship Id="rId9" Type="http://schemas.openxmlformats.org/officeDocument/2006/relationships/hyperlink" Target="https://www.who.int/emergencies/outbreak-toolkit" TargetMode="Externa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3" Type="http://schemas.openxmlformats.org/officeDocument/2006/relationships/hyperlink" Target="http://www.who.int/csr/resources/publications/EPR_AM2_E7.pdf" TargetMode="External"/><Relationship Id="rId2" Type="http://schemas.openxmlformats.org/officeDocument/2006/relationships/hyperlink" Target="https://www.who.int/emergencies/outbreak-toolkit" TargetMode="External"/><Relationship Id="rId1" Type="http://schemas.openxmlformats.org/officeDocument/2006/relationships/slideLayout" Target="../slideLayouts/slideLayout5.xml"/><Relationship Id="rId6" Type="http://schemas.openxmlformats.org/officeDocument/2006/relationships/hyperlink" Target="http://apps.who.int/iris/bitstream/10665/251426/1/9789241549721-eng.pdf?ua=1" TargetMode="External"/><Relationship Id="rId5" Type="http://schemas.openxmlformats.org/officeDocument/2006/relationships/hyperlink" Target="https://cdn.who.int/media/docs/default-source/integrated-health-services-(ihs)/infection-prevention-and-control/your-5-moments-for-hand-hygiene-poster.pdf?sfvrsn=83e2fb0e_16" TargetMode="External"/><Relationship Id="rId4" Type="http://schemas.openxmlformats.org/officeDocument/2006/relationships/hyperlink" Target="http://www.who.int/gpsc/5may/Hand_Hygiene_Why_How_and_When_Brochure.pdf?ua=1" TargetMode="External"/></Relationships>
</file>

<file path=ppt/slides/_rels/slide42.xml.rels><?xml version="1.0" encoding="UTF-8" standalone="yes"?>
<Relationships xmlns="http://schemas.openxmlformats.org/package/2006/relationships"><Relationship Id="rId3" Type="http://schemas.openxmlformats.org/officeDocument/2006/relationships/hyperlink" Target="https://apps.who.int/iris/handle/10665/341553" TargetMode="External"/><Relationship Id="rId2" Type="http://schemas.openxmlformats.org/officeDocument/2006/relationships/hyperlink" Target="https://apps.who.int/iris/handle/10665/272442" TargetMode="External"/><Relationship Id="rId1" Type="http://schemas.openxmlformats.org/officeDocument/2006/relationships/slideLayout" Target="../slideLayouts/slideLayout5.xml"/><Relationship Id="rId5" Type="http://schemas.openxmlformats.org/officeDocument/2006/relationships/hyperlink" Target="https://www.who.int/emergencies/diseases/novel-coronavirus-2019/technical-guidance/early-investigations" TargetMode="External"/><Relationship Id="rId4" Type="http://schemas.openxmlformats.org/officeDocument/2006/relationships/hyperlink" Target="https://www.who.int/emergencies/diseases/novel-coronavirus-2019/technical-guidance-publications" TargetMode="External"/></Relationships>
</file>

<file path=ppt/slides/_rels/slide43.xml.rels><?xml version="1.0" encoding="UTF-8" standalone="yes"?>
<Relationships xmlns="http://schemas.openxmlformats.org/package/2006/relationships"><Relationship Id="rId3" Type="http://schemas.openxmlformats.org/officeDocument/2006/relationships/hyperlink" Target="https://www.cdc.gov/coronavirus/2019-ncov/php/contact-tracing/contact-tracing-training.html" TargetMode="External"/><Relationship Id="rId2" Type="http://schemas.openxmlformats.org/officeDocument/2006/relationships/hyperlink" Target="https://extranet.who.int/hslp/training/enrol/index.php?id=352" TargetMode="External"/><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5.xml.rels><?xml version="1.0" encoding="UTF-8" standalone="yes"?>
<Relationships xmlns="http://schemas.openxmlformats.org/package/2006/relationships"><Relationship Id="rId3" Type="http://schemas.openxmlformats.org/officeDocument/2006/relationships/hyperlink" Target="https://extranet.who.int/hslp/?q=content/terms-use" TargetMode="External"/><Relationship Id="rId2" Type="http://schemas.openxmlformats.org/officeDocument/2006/relationships/slideLayout" Target="../slideLayouts/slideLayout15.xml"/><Relationship Id="rId1" Type="http://schemas.openxmlformats.org/officeDocument/2006/relationships/tags" Target="../tags/tag81.xml"/><Relationship Id="rId5" Type="http://schemas.openxmlformats.org/officeDocument/2006/relationships/hyperlink" Target="mailto:ihrhrt@who.int" TargetMode="External"/><Relationship Id="rId4" Type="http://schemas.openxmlformats.org/officeDocument/2006/relationships/hyperlink" Target="https://extranet.who.int/hslp"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2.xml"/><Relationship Id="rId1" Type="http://schemas.openxmlformats.org/officeDocument/2006/relationships/tags" Target="../tags/tag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 name="TextBox 4"/>
          <p:cNvSpPr txBox="1"/>
          <p:nvPr/>
        </p:nvSpPr>
        <p:spPr>
          <a:xfrm>
            <a:off x="270053" y="562917"/>
            <a:ext cx="6054040" cy="76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lvl1pPr>
              <a:defRPr sz="4400">
                <a:solidFill>
                  <a:srgbClr val="FFFFFF"/>
                </a:solidFill>
                <a:latin typeface="Source Sans Pro Bold"/>
                <a:ea typeface="Source Sans Pro Bold"/>
                <a:cs typeface="Source Sans Pro Bold"/>
                <a:sym typeface="Source Sans Pro Bold"/>
              </a:defRPr>
            </a:lvl1pPr>
          </a:lstStyle>
          <a:p>
            <a:r>
              <a:rPr lang="fr-FR" b="1"/>
              <a:t>B2.2a</a:t>
            </a:r>
            <a:endParaRPr b="1" dirty="0"/>
          </a:p>
        </p:txBody>
      </p:sp>
      <p:sp>
        <p:nvSpPr>
          <p:cNvPr id="298" name="TextBox 9"/>
          <p:cNvSpPr txBox="1"/>
          <p:nvPr/>
        </p:nvSpPr>
        <p:spPr>
          <a:xfrm>
            <a:off x="520084" y="4420990"/>
            <a:ext cx="2333564" cy="30777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lvl1pPr>
              <a:defRPr sz="1400">
                <a:solidFill>
                  <a:srgbClr val="FFFFFF"/>
                </a:solidFill>
                <a:latin typeface="+mj-lt"/>
                <a:ea typeface="+mj-ea"/>
                <a:cs typeface="+mj-cs"/>
                <a:sym typeface="Source Sans Pro Regular"/>
              </a:defRPr>
            </a:lvl1pPr>
          </a:lstStyle>
          <a:p>
            <a:r>
              <a:rPr lang="fr-FR" dirty="0"/>
              <a:t>Nom de l'orateur</a:t>
            </a:r>
            <a:endParaRPr dirty="0"/>
          </a:p>
        </p:txBody>
      </p:sp>
      <p:sp>
        <p:nvSpPr>
          <p:cNvPr id="5" name="Szövegdoboz 4">
            <a:extLst>
              <a:ext uri="{FF2B5EF4-FFF2-40B4-BE49-F238E27FC236}">
                <a16:creationId xmlns:a16="http://schemas.microsoft.com/office/drawing/2014/main" id="{C8927D54-BF5B-24A8-1DEF-B5615ACE3B85}"/>
              </a:ext>
            </a:extLst>
          </p:cNvPr>
          <p:cNvSpPr txBox="1"/>
          <p:nvPr/>
        </p:nvSpPr>
        <p:spPr>
          <a:xfrm>
            <a:off x="270053" y="1216025"/>
            <a:ext cx="5728183" cy="280076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r>
              <a:rPr lang="fr" sz="4400" b="1" dirty="0">
                <a:solidFill>
                  <a:srgbClr val="FFFFFF"/>
                </a:solidFill>
                <a:latin typeface="Source Sans Pro Bold"/>
                <a:ea typeface="Source Sans Pro Bold"/>
                <a:sym typeface="Source Sans Pro Bold"/>
              </a:rPr>
              <a:t>Recherche active des cas et suivi des contacts  durant les épidémies</a:t>
            </a:r>
            <a:endParaRPr lang="en-US" sz="4400" b="1" dirty="0">
              <a:solidFill>
                <a:srgbClr val="FFFFFF"/>
              </a:solidFill>
              <a:latin typeface="Source Sans Pro Bold"/>
              <a:ea typeface="Source Sans Pro Bold"/>
              <a:sym typeface="Source Sans Pro Bold"/>
            </a:endParaRPr>
          </a:p>
        </p:txBody>
      </p:sp>
    </p:spTree>
    <p:extLst>
      <p:ext uri="{BB962C8B-B14F-4D97-AF65-F5344CB8AC3E}">
        <p14:creationId xmlns:p14="http://schemas.microsoft.com/office/powerpoint/2010/main" val="1049019718"/>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2" name="Google Shape;300;p7"/>
          <p:cNvSpPr txBox="1">
            <a:spLocks noGrp="1"/>
          </p:cNvSpPr>
          <p:nvPr>
            <p:ph type="body" sz="half" idx="1"/>
          </p:nvPr>
        </p:nvSpPr>
        <p:spPr>
          <a:xfrm>
            <a:off x="587205" y="2128675"/>
            <a:ext cx="11347451" cy="1870076"/>
          </a:xfrm>
          <a:prstGeom prst="rect">
            <a:avLst/>
          </a:prstGeom>
        </p:spPr>
        <p:txBody>
          <a:bodyPr lIns="179999" tIns="179999" rIns="179999" bIns="179999"/>
          <a:lstStyle>
            <a:lvl1pPr>
              <a:lnSpc>
                <a:spcPct val="110000"/>
              </a:lnSpc>
            </a:lvl1pPr>
          </a:lstStyle>
          <a:p>
            <a:r>
              <a:rPr lang="fr" b="1" dirty="0"/>
              <a:t>2. Qu’est-ce que la recherche des contacts ?</a:t>
            </a:r>
            <a:endParaRPr lang="fr" dirty="0"/>
          </a:p>
          <a:p>
            <a:endParaRPr lang="fr-FR" b="1" dirty="0"/>
          </a:p>
        </p:txBody>
      </p:sp>
    </p:spTree>
    <p:extLst>
      <p:ext uri="{BB962C8B-B14F-4D97-AF65-F5344CB8AC3E}">
        <p14:creationId xmlns:p14="http://schemas.microsoft.com/office/powerpoint/2010/main" val="364436886"/>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CEE3E2-CF4F-1E94-C064-6345603076DC}"/>
              </a:ext>
            </a:extLst>
          </p:cNvPr>
          <p:cNvSpPr txBox="1">
            <a:spLocks/>
          </p:cNvSpPr>
          <p:nvPr/>
        </p:nvSpPr>
        <p:spPr>
          <a:xfrm>
            <a:off x="95014" y="0"/>
            <a:ext cx="7285094" cy="64611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fr-FR" b="1" dirty="0"/>
              <a:t>Recherche des contacts</a:t>
            </a:r>
            <a:endParaRPr lang="en-US" b="1" dirty="0"/>
          </a:p>
        </p:txBody>
      </p:sp>
      <p:sp>
        <p:nvSpPr>
          <p:cNvPr id="3" name="Content Placeholder 2">
            <a:extLst>
              <a:ext uri="{FF2B5EF4-FFF2-40B4-BE49-F238E27FC236}">
                <a16:creationId xmlns:a16="http://schemas.microsoft.com/office/drawing/2014/main" id="{1D3B22C1-7ADE-0C4C-895A-0FFA955F1839}"/>
              </a:ext>
            </a:extLst>
          </p:cNvPr>
          <p:cNvSpPr>
            <a:spLocks noGrp="1"/>
          </p:cNvSpPr>
          <p:nvPr/>
        </p:nvSpPr>
        <p:spPr bwMode="auto">
          <a:xfrm>
            <a:off x="1305910" y="1718441"/>
            <a:ext cx="9396248" cy="4359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bodyPr>
          <a:lstStyle>
            <a:lvl1pPr marL="411480" indent="-41148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1pPr>
            <a:lvl2pPr marL="891540" indent="-342900" algn="l" rtl="0" eaLnBrk="0" fontAlgn="base" hangingPunct="0">
              <a:spcBef>
                <a:spcPct val="20000"/>
              </a:spcBef>
              <a:spcAft>
                <a:spcPct val="0"/>
              </a:spcAft>
              <a:buFont typeface="Arial" charset="0"/>
              <a:buChar char="–"/>
              <a:defRPr sz="2160" kern="1200">
                <a:solidFill>
                  <a:srgbClr val="10253F"/>
                </a:solidFill>
                <a:latin typeface="Arial" pitchFamily="34" charset="0"/>
                <a:ea typeface="+mn-ea"/>
                <a:cs typeface="Arial" pitchFamily="34" charset="0"/>
              </a:defRPr>
            </a:lvl2pPr>
            <a:lvl3pPr marL="1371600" indent="-274320" algn="l" rtl="0" eaLnBrk="0" fontAlgn="base" hangingPunct="0">
              <a:spcBef>
                <a:spcPct val="20000"/>
              </a:spcBef>
              <a:spcAft>
                <a:spcPct val="0"/>
              </a:spcAft>
              <a:buFont typeface="Arial" charset="0"/>
              <a:buChar char="•"/>
              <a:defRPr sz="2160" kern="1200">
                <a:solidFill>
                  <a:srgbClr val="10253F"/>
                </a:solidFill>
                <a:latin typeface="Arial" pitchFamily="34" charset="0"/>
                <a:ea typeface="+mn-ea"/>
                <a:cs typeface="Arial" pitchFamily="34" charset="0"/>
              </a:defRPr>
            </a:lvl3pPr>
            <a:lvl4pPr marL="1920240" indent="-274320" algn="l" rtl="0" eaLnBrk="0" fontAlgn="base" hangingPunct="0">
              <a:spcBef>
                <a:spcPct val="20000"/>
              </a:spcBef>
              <a:spcAft>
                <a:spcPct val="0"/>
              </a:spcAft>
              <a:buFont typeface="Arial" charset="0"/>
              <a:buChar char="–"/>
              <a:defRPr sz="1920" kern="1200">
                <a:solidFill>
                  <a:srgbClr val="10253F"/>
                </a:solidFill>
                <a:latin typeface="Arial" pitchFamily="34" charset="0"/>
                <a:ea typeface="+mn-ea"/>
                <a:cs typeface="Arial" pitchFamily="34" charset="0"/>
              </a:defRPr>
            </a:lvl4pPr>
            <a:lvl5pPr marL="2468880" indent="-274320" algn="l" rtl="0" eaLnBrk="0" fontAlgn="base" hangingPunct="0">
              <a:spcBef>
                <a:spcPct val="20000"/>
              </a:spcBef>
              <a:spcAft>
                <a:spcPct val="0"/>
              </a:spcAft>
              <a:buFont typeface="Arial" charset="0"/>
              <a:buChar char="»"/>
              <a:defRPr sz="1920" kern="1200">
                <a:solidFill>
                  <a:srgbClr val="10253F"/>
                </a:solidFill>
                <a:latin typeface="Arial" pitchFamily="34" charset="0"/>
                <a:ea typeface="+mn-ea"/>
                <a:cs typeface="Arial" pitchFamily="34" charset="0"/>
              </a:defRPr>
            </a:lvl5pPr>
            <a:lvl6pPr marL="3017520" indent="-274320" algn="l" defTabSz="1097280"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66160" indent="-274320" algn="l" defTabSz="1097280"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114800" indent="-274320" algn="l" defTabSz="1097280"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63440" indent="-274320" algn="l" defTabSz="1097280"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marL="254000" indent="-254000" defTabSz="289321">
              <a:lnSpc>
                <a:spcPct val="90000"/>
              </a:lnSpc>
              <a:spcBef>
                <a:spcPts val="300"/>
              </a:spcBef>
              <a:spcAft>
                <a:spcPts val="600"/>
              </a:spcAft>
              <a:buClr>
                <a:schemeClr val="accent3"/>
              </a:buClr>
              <a:buSzPct val="100000"/>
              <a:buFont typeface="Arial"/>
              <a:buChar char="•"/>
              <a:defRPr sz="2500"/>
            </a:pPr>
            <a:r>
              <a:rPr lang="fr" sz="2500" dirty="0">
                <a:solidFill>
                  <a:srgbClr val="000000"/>
                </a:solidFill>
                <a:latin typeface="+mj-lt"/>
                <a:ea typeface="+mj-ea"/>
                <a:cs typeface="+mj-cs"/>
              </a:rPr>
              <a:t>Ac</a:t>
            </a:r>
            <a:r>
              <a:rPr lang="fr" sz="2500" dirty="0">
                <a:solidFill>
                  <a:srgbClr val="000000"/>
                </a:solidFill>
                <a:latin typeface="+mj-lt"/>
                <a:ea typeface="+mj-ea"/>
                <a:cs typeface="+mj-cs"/>
                <a:sym typeface="Source Sans Pro Regular"/>
              </a:rPr>
              <a:t>tivité de surveillance active.</a:t>
            </a:r>
            <a:endParaRPr lang="fr" sz="2500" dirty="0">
              <a:solidFill>
                <a:srgbClr val="000000"/>
              </a:solidFill>
              <a:latin typeface="+mj-lt"/>
              <a:ea typeface="+mj-ea"/>
              <a:cs typeface="+mj-cs"/>
            </a:endParaRPr>
          </a:p>
          <a:p>
            <a:pPr marL="254000" indent="-254000" defTabSz="289321">
              <a:lnSpc>
                <a:spcPct val="90000"/>
              </a:lnSpc>
              <a:spcBef>
                <a:spcPts val="300"/>
              </a:spcBef>
              <a:spcAft>
                <a:spcPts val="600"/>
              </a:spcAft>
              <a:buClr>
                <a:schemeClr val="accent3"/>
              </a:buClr>
              <a:buSzPct val="100000"/>
              <a:buFont typeface="Arial"/>
              <a:buChar char="•"/>
              <a:defRPr sz="2500"/>
            </a:pPr>
            <a:r>
              <a:rPr lang="fr" sz="2500" dirty="0">
                <a:solidFill>
                  <a:srgbClr val="000000"/>
                </a:solidFill>
                <a:latin typeface="+mj-lt"/>
                <a:ea typeface="+mj-ea"/>
                <a:cs typeface="+mj-cs"/>
                <a:sym typeface="Source Sans Pro Regular"/>
              </a:rPr>
              <a:t>Identification et suivi des personnes susceptibles d’avoir été en contact avec une personne infectée.</a:t>
            </a:r>
            <a:endParaRPr lang="fr" sz="2500" dirty="0">
              <a:solidFill>
                <a:srgbClr val="000000"/>
              </a:solidFill>
              <a:latin typeface="+mj-lt"/>
              <a:ea typeface="+mj-ea"/>
              <a:cs typeface="+mj-cs"/>
            </a:endParaRPr>
          </a:p>
          <a:p>
            <a:pPr marL="254000" indent="-254000" defTabSz="289321">
              <a:lnSpc>
                <a:spcPct val="90000"/>
              </a:lnSpc>
              <a:spcBef>
                <a:spcPts val="300"/>
              </a:spcBef>
              <a:spcAft>
                <a:spcPts val="600"/>
              </a:spcAft>
              <a:buClr>
                <a:schemeClr val="accent3"/>
              </a:buClr>
              <a:buSzPct val="100000"/>
              <a:buFont typeface="Arial"/>
              <a:buChar char="•"/>
              <a:defRPr sz="2500"/>
            </a:pPr>
            <a:r>
              <a:rPr lang="fr" sz="2500" dirty="0">
                <a:solidFill>
                  <a:srgbClr val="000000"/>
                </a:solidFill>
                <a:latin typeface="+mj-lt"/>
                <a:ea typeface="+mj-ea"/>
                <a:cs typeface="+mj-cs"/>
                <a:sym typeface="Source Sans Pro Regular"/>
              </a:rPr>
              <a:t>Ces personnes sont surveillées pendant la période d’incubation maximale de la maladie à compter de leur dernière exposition connue à un cas.</a:t>
            </a:r>
            <a:endParaRPr lang="fr" sz="2500" dirty="0">
              <a:solidFill>
                <a:srgbClr val="000000"/>
              </a:solidFill>
              <a:latin typeface="+mj-lt"/>
              <a:ea typeface="+mj-ea"/>
              <a:cs typeface="+mj-cs"/>
            </a:endParaRPr>
          </a:p>
          <a:p>
            <a:pPr marL="254000" indent="-254000" defTabSz="289321">
              <a:lnSpc>
                <a:spcPct val="90000"/>
              </a:lnSpc>
              <a:spcBef>
                <a:spcPts val="300"/>
              </a:spcBef>
              <a:spcAft>
                <a:spcPts val="600"/>
              </a:spcAft>
              <a:buClr>
                <a:schemeClr val="accent3"/>
              </a:buClr>
              <a:buSzPct val="100000"/>
              <a:buFont typeface="Arial"/>
              <a:buChar char="•"/>
              <a:defRPr sz="2500"/>
            </a:pPr>
            <a:r>
              <a:rPr lang="fr" sz="2500" dirty="0">
                <a:solidFill>
                  <a:srgbClr val="000000"/>
                </a:solidFill>
                <a:latin typeface="+mj-lt"/>
                <a:ea typeface="+mj-ea"/>
                <a:cs typeface="+mj-cs"/>
                <a:sym typeface="Source Sans Pro Regular"/>
              </a:rPr>
              <a:t>Si elles tombent malades, il est alors possible de les isoler et de les traiter rapidement.</a:t>
            </a:r>
            <a:endParaRPr lang="fr" sz="2500" dirty="0">
              <a:solidFill>
                <a:srgbClr val="000000"/>
              </a:solidFill>
              <a:latin typeface="+mj-lt"/>
              <a:ea typeface="+mj-ea"/>
              <a:cs typeface="+mj-cs"/>
            </a:endParaRPr>
          </a:p>
          <a:p>
            <a:pPr marL="254000" indent="-254000" defTabSz="289321">
              <a:lnSpc>
                <a:spcPct val="90000"/>
              </a:lnSpc>
              <a:spcBef>
                <a:spcPts val="300"/>
              </a:spcBef>
              <a:spcAft>
                <a:spcPts val="600"/>
              </a:spcAft>
              <a:buClr>
                <a:schemeClr val="accent3"/>
              </a:buClr>
              <a:buSzPct val="100000"/>
              <a:buFont typeface="Arial"/>
              <a:buChar char="•"/>
              <a:defRPr sz="2500"/>
            </a:pPr>
            <a:r>
              <a:rPr lang="fr" sz="2500" dirty="0">
                <a:solidFill>
                  <a:srgbClr val="000000"/>
                </a:solidFill>
                <a:latin typeface="+mj-lt"/>
                <a:ea typeface="+mj-ea"/>
                <a:cs typeface="+mj-cs"/>
                <a:sym typeface="Source Sans Pro Regular"/>
              </a:rPr>
              <a:t>Objectif : enrayer la transmission de la maladie.</a:t>
            </a:r>
            <a:endParaRPr lang="en-US" sz="2500" dirty="0">
              <a:solidFill>
                <a:srgbClr val="000000"/>
              </a:solidFill>
              <a:latin typeface="+mj-lt"/>
              <a:ea typeface="+mj-ea"/>
              <a:cs typeface="+mj-cs"/>
            </a:endParaRPr>
          </a:p>
        </p:txBody>
      </p:sp>
    </p:spTree>
    <p:extLst>
      <p:ext uri="{BB962C8B-B14F-4D97-AF65-F5344CB8AC3E}">
        <p14:creationId xmlns:p14="http://schemas.microsoft.com/office/powerpoint/2010/main" val="3182194476"/>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3A9E167-D152-7FD8-81FD-212B3CD5A335}"/>
              </a:ext>
            </a:extLst>
          </p:cNvPr>
          <p:cNvSpPr>
            <a:spLocks noGrp="1"/>
          </p:cNvSpPr>
          <p:nvPr/>
        </p:nvSpPr>
        <p:spPr bwMode="auto">
          <a:xfrm>
            <a:off x="4176025" y="2860556"/>
            <a:ext cx="7517525"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bodyPr>
          <a:lstStyle>
            <a:lvl1pPr algn="ctr" rtl="0" eaLnBrk="0" fontAlgn="base" hangingPunct="0">
              <a:spcBef>
                <a:spcPct val="0"/>
              </a:spcBef>
              <a:spcAft>
                <a:spcPct val="0"/>
              </a:spcAft>
              <a:defRPr sz="3840" b="1" kern="1200">
                <a:solidFill>
                  <a:srgbClr val="002060"/>
                </a:solidFill>
                <a:latin typeface="Arial" pitchFamily="34" charset="0"/>
                <a:ea typeface="+mj-ea"/>
                <a:cs typeface="Arial" pitchFamily="34" charset="0"/>
              </a:defRPr>
            </a:lvl1pPr>
            <a:lvl2pPr algn="ctr" rtl="0" eaLnBrk="0" fontAlgn="base" hangingPunct="0">
              <a:spcBef>
                <a:spcPct val="0"/>
              </a:spcBef>
              <a:spcAft>
                <a:spcPct val="0"/>
              </a:spcAft>
              <a:defRPr sz="5280">
                <a:solidFill>
                  <a:srgbClr val="632523"/>
                </a:solidFill>
                <a:latin typeface="Arial" charset="0"/>
                <a:cs typeface="Arial" charset="0"/>
              </a:defRPr>
            </a:lvl2pPr>
            <a:lvl3pPr algn="ctr" rtl="0" eaLnBrk="0" fontAlgn="base" hangingPunct="0">
              <a:spcBef>
                <a:spcPct val="0"/>
              </a:spcBef>
              <a:spcAft>
                <a:spcPct val="0"/>
              </a:spcAft>
              <a:defRPr sz="5280">
                <a:solidFill>
                  <a:srgbClr val="632523"/>
                </a:solidFill>
                <a:latin typeface="Arial" charset="0"/>
                <a:cs typeface="Arial" charset="0"/>
              </a:defRPr>
            </a:lvl3pPr>
            <a:lvl4pPr algn="ctr" rtl="0" eaLnBrk="0" fontAlgn="base" hangingPunct="0">
              <a:spcBef>
                <a:spcPct val="0"/>
              </a:spcBef>
              <a:spcAft>
                <a:spcPct val="0"/>
              </a:spcAft>
              <a:defRPr sz="5280">
                <a:solidFill>
                  <a:srgbClr val="632523"/>
                </a:solidFill>
                <a:latin typeface="Arial" charset="0"/>
                <a:cs typeface="Arial" charset="0"/>
              </a:defRPr>
            </a:lvl4pPr>
            <a:lvl5pPr algn="ctr" rtl="0" eaLnBrk="0" fontAlgn="base" hangingPunct="0">
              <a:spcBef>
                <a:spcPct val="0"/>
              </a:spcBef>
              <a:spcAft>
                <a:spcPct val="0"/>
              </a:spcAft>
              <a:defRPr sz="5280">
                <a:solidFill>
                  <a:srgbClr val="632523"/>
                </a:solidFill>
                <a:latin typeface="Arial" charset="0"/>
                <a:cs typeface="Arial" charset="0"/>
              </a:defRPr>
            </a:lvl5pPr>
            <a:lvl6pPr marL="548640" algn="ctr" rtl="0" fontAlgn="base">
              <a:spcBef>
                <a:spcPct val="0"/>
              </a:spcBef>
              <a:spcAft>
                <a:spcPct val="0"/>
              </a:spcAft>
              <a:defRPr sz="5280">
                <a:solidFill>
                  <a:srgbClr val="632523"/>
                </a:solidFill>
                <a:latin typeface="Arial" charset="0"/>
                <a:cs typeface="Arial" charset="0"/>
              </a:defRPr>
            </a:lvl6pPr>
            <a:lvl7pPr marL="1097280" algn="ctr" rtl="0" fontAlgn="base">
              <a:spcBef>
                <a:spcPct val="0"/>
              </a:spcBef>
              <a:spcAft>
                <a:spcPct val="0"/>
              </a:spcAft>
              <a:defRPr sz="5280">
                <a:solidFill>
                  <a:srgbClr val="632523"/>
                </a:solidFill>
                <a:latin typeface="Arial" charset="0"/>
                <a:cs typeface="Arial" charset="0"/>
              </a:defRPr>
            </a:lvl7pPr>
            <a:lvl8pPr marL="1645920" algn="ctr" rtl="0" fontAlgn="base">
              <a:spcBef>
                <a:spcPct val="0"/>
              </a:spcBef>
              <a:spcAft>
                <a:spcPct val="0"/>
              </a:spcAft>
              <a:defRPr sz="5280">
                <a:solidFill>
                  <a:srgbClr val="632523"/>
                </a:solidFill>
                <a:latin typeface="Arial" charset="0"/>
                <a:cs typeface="Arial" charset="0"/>
              </a:defRPr>
            </a:lvl8pPr>
            <a:lvl9pPr marL="2194560" algn="ctr" rtl="0" fontAlgn="base">
              <a:spcBef>
                <a:spcPct val="0"/>
              </a:spcBef>
              <a:spcAft>
                <a:spcPct val="0"/>
              </a:spcAft>
              <a:defRPr sz="5280">
                <a:solidFill>
                  <a:srgbClr val="632523"/>
                </a:solidFill>
                <a:latin typeface="Arial" charset="0"/>
                <a:cs typeface="Arial" charset="0"/>
              </a:defRPr>
            </a:lvl9pPr>
          </a:lstStyle>
          <a:p>
            <a:r>
              <a:rPr lang="fr" sz="2800" dirty="0">
                <a:solidFill>
                  <a:srgbClr val="A2010C"/>
                </a:solidFill>
                <a:latin typeface="Source Sans Pro Regular"/>
                <a:ea typeface="Source Sans Pro Bold"/>
                <a:cs typeface="Arial"/>
                <a:sym typeface="Source Sans Pro Bold"/>
              </a:rPr>
              <a:t>Pourquoi la détection </a:t>
            </a:r>
            <a:r>
              <a:rPr lang="fr" sz="2800" dirty="0">
                <a:solidFill>
                  <a:schemeClr val="accent3">
                    <a:lumOff val="-6274"/>
                  </a:schemeClr>
                </a:solidFill>
                <a:latin typeface="Source Sans Pro Regular"/>
                <a:ea typeface="Source Sans Pro Bold"/>
                <a:cs typeface="Arial"/>
                <a:sym typeface="Source Sans Pro Bold"/>
              </a:rPr>
              <a:t>précoce </a:t>
            </a:r>
            <a:br>
              <a:rPr lang="fr" sz="2800" dirty="0">
                <a:latin typeface="Source Sans Pro Regular"/>
                <a:ea typeface="Source Sans Pro Bold"/>
              </a:rPr>
            </a:br>
            <a:r>
              <a:rPr lang="fr" sz="2800" dirty="0">
                <a:solidFill>
                  <a:srgbClr val="A2010C"/>
                </a:solidFill>
                <a:latin typeface="Source Sans Pro Regular"/>
                <a:ea typeface="Source Sans Pro Bold"/>
                <a:cs typeface="Arial"/>
                <a:sym typeface="Source Sans Pro Bold"/>
              </a:rPr>
              <a:t>des nouveaux cas est-elle importante ?</a:t>
            </a:r>
            <a:endParaRPr lang="fr-FR" sz="2800" dirty="0">
              <a:solidFill>
                <a:srgbClr val="A2010C"/>
              </a:solidFill>
              <a:latin typeface="Source Sans Pro Regular"/>
              <a:ea typeface="Source Sans Pro Bold"/>
              <a:cs typeface="Arial"/>
            </a:endParaRPr>
          </a:p>
        </p:txBody>
      </p:sp>
    </p:spTree>
    <p:extLst>
      <p:ext uri="{BB962C8B-B14F-4D97-AF65-F5344CB8AC3E}">
        <p14:creationId xmlns:p14="http://schemas.microsoft.com/office/powerpoint/2010/main" val="2665820642"/>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5" name="Straight Arrow Connector 24"/>
          <p:cNvCxnSpPr>
            <a:cxnSpLocks/>
          </p:cNvCxnSpPr>
          <p:nvPr>
            <p:custDataLst>
              <p:tags r:id="rId1"/>
            </p:custDataLst>
          </p:nvPr>
        </p:nvCxnSpPr>
        <p:spPr>
          <a:xfrm flipV="1">
            <a:off x="2109746" y="3770507"/>
            <a:ext cx="8794337" cy="8370"/>
          </a:xfrm>
          <a:prstGeom prst="straightConnector1">
            <a:avLst/>
          </a:prstGeom>
          <a:noFill/>
          <a:ln w="38100" cap="flat" cmpd="sng" algn="ctr">
            <a:solidFill>
              <a:schemeClr val="bg1">
                <a:lumMod val="50000"/>
              </a:schemeClr>
            </a:solidFill>
            <a:prstDash val="dash"/>
            <a:tailEnd type="triangle" w="lg" len="lg"/>
          </a:ln>
          <a:effectLst/>
        </p:spPr>
      </p:cxnSp>
      <p:sp>
        <p:nvSpPr>
          <p:cNvPr id="26" name="TextBox 25"/>
          <p:cNvSpPr txBox="1"/>
          <p:nvPr>
            <p:custDataLst>
              <p:tags r:id="rId2"/>
            </p:custDataLst>
          </p:nvPr>
        </p:nvSpPr>
        <p:spPr>
          <a:xfrm>
            <a:off x="803528" y="3586918"/>
            <a:ext cx="1298886" cy="644178"/>
          </a:xfrm>
          <a:prstGeom prst="rect">
            <a:avLst/>
          </a:prstGeom>
          <a:noFill/>
        </p:spPr>
        <p:txBody>
          <a:bodyPr wrap="square" lIns="89308" tIns="44654" rIns="89308" bIns="44654" rtlCol="0">
            <a:spAutoFit/>
          </a:bodyPr>
          <a:lstStyle/>
          <a:p>
            <a:pPr algn="ctr" defTabSz="893076" rtl="0">
              <a:defRPr/>
            </a:pPr>
            <a:r>
              <a:rPr lang="fr" kern="0">
                <a:solidFill>
                  <a:schemeClr val="bg1">
                    <a:lumMod val="50000"/>
                  </a:schemeClr>
                </a:solidFill>
              </a:rPr>
              <a:t>Temps écoulé</a:t>
            </a:r>
          </a:p>
        </p:txBody>
      </p:sp>
      <p:cxnSp>
        <p:nvCxnSpPr>
          <p:cNvPr id="27" name="Straight Arrow Connector 26"/>
          <p:cNvCxnSpPr/>
          <p:nvPr>
            <p:custDataLst>
              <p:tags r:id="rId3"/>
            </p:custDataLst>
          </p:nvPr>
        </p:nvCxnSpPr>
        <p:spPr>
          <a:xfrm>
            <a:off x="2109746" y="2470280"/>
            <a:ext cx="0" cy="571993"/>
          </a:xfrm>
          <a:prstGeom prst="straightConnector1">
            <a:avLst/>
          </a:prstGeom>
          <a:noFill/>
          <a:ln w="28575" cap="flat" cmpd="sng" algn="ctr">
            <a:solidFill>
              <a:srgbClr val="C00000"/>
            </a:solidFill>
            <a:prstDash val="solid"/>
            <a:tailEnd type="triangle" w="lg" len="lg"/>
          </a:ln>
          <a:effectLst/>
        </p:spPr>
      </p:cxnSp>
      <p:sp>
        <p:nvSpPr>
          <p:cNvPr id="28" name="TextBox 27"/>
          <p:cNvSpPr txBox="1"/>
          <p:nvPr>
            <p:custDataLst>
              <p:tags r:id="rId4"/>
            </p:custDataLst>
          </p:nvPr>
        </p:nvSpPr>
        <p:spPr>
          <a:xfrm>
            <a:off x="1461383" y="1695380"/>
            <a:ext cx="1293065" cy="644178"/>
          </a:xfrm>
          <a:prstGeom prst="rect">
            <a:avLst/>
          </a:prstGeom>
          <a:noFill/>
        </p:spPr>
        <p:txBody>
          <a:bodyPr wrap="square" lIns="89308" tIns="44654" rIns="89308" bIns="44654" rtlCol="0">
            <a:spAutoFit/>
          </a:bodyPr>
          <a:lstStyle/>
          <a:p>
            <a:pPr algn="ctr" defTabSz="893076" rtl="0">
              <a:defRPr/>
            </a:pPr>
            <a:r>
              <a:rPr lang="fr" kern="0" dirty="0">
                <a:solidFill>
                  <a:srgbClr val="C00000"/>
                </a:solidFill>
              </a:rPr>
              <a:t>Exposition</a:t>
            </a:r>
          </a:p>
          <a:p>
            <a:pPr algn="ctr" defTabSz="893076" rtl="0">
              <a:defRPr/>
            </a:pPr>
            <a:r>
              <a:rPr lang="fr" kern="0" dirty="0">
                <a:solidFill>
                  <a:srgbClr val="C00000"/>
                </a:solidFill>
              </a:rPr>
              <a:t> à l’agent</a:t>
            </a:r>
          </a:p>
        </p:txBody>
      </p:sp>
      <p:cxnSp>
        <p:nvCxnSpPr>
          <p:cNvPr id="35" name="Straight Arrow Connector 34"/>
          <p:cNvCxnSpPr>
            <a:cxnSpLocks/>
          </p:cNvCxnSpPr>
          <p:nvPr>
            <p:custDataLst>
              <p:tags r:id="rId5"/>
            </p:custDataLst>
          </p:nvPr>
        </p:nvCxnSpPr>
        <p:spPr>
          <a:xfrm>
            <a:off x="2109747" y="3446135"/>
            <a:ext cx="3594422" cy="0"/>
          </a:xfrm>
          <a:prstGeom prst="straightConnector1">
            <a:avLst/>
          </a:prstGeom>
          <a:noFill/>
          <a:ln w="38100" cap="flat" cmpd="sng" algn="ctr">
            <a:solidFill>
              <a:srgbClr val="000000"/>
            </a:solidFill>
            <a:prstDash val="solid"/>
            <a:headEnd type="triangle" w="lg" len="lg"/>
            <a:tailEnd type="triangle" w="lg" len="lg"/>
          </a:ln>
          <a:effectLst/>
        </p:spPr>
      </p:cxnSp>
      <p:sp>
        <p:nvSpPr>
          <p:cNvPr id="36" name="TextBox 35"/>
          <p:cNvSpPr txBox="1"/>
          <p:nvPr>
            <p:custDataLst>
              <p:tags r:id="rId6"/>
            </p:custDataLst>
          </p:nvPr>
        </p:nvSpPr>
        <p:spPr>
          <a:xfrm>
            <a:off x="2375229" y="3016771"/>
            <a:ext cx="3052426" cy="367179"/>
          </a:xfrm>
          <a:prstGeom prst="rect">
            <a:avLst/>
          </a:prstGeom>
          <a:noFill/>
        </p:spPr>
        <p:txBody>
          <a:bodyPr wrap="square" lIns="89308" tIns="44654" rIns="89308" bIns="44654" rtlCol="0">
            <a:spAutoFit/>
          </a:bodyPr>
          <a:lstStyle/>
          <a:p>
            <a:pPr algn="ctr" defTabSz="893076" rtl="0">
              <a:defRPr/>
            </a:pPr>
            <a:r>
              <a:rPr lang="fr" kern="0">
                <a:solidFill>
                  <a:srgbClr val="000000"/>
                </a:solidFill>
              </a:rPr>
              <a:t>PÉRIODE D’INCUBATION</a:t>
            </a:r>
          </a:p>
        </p:txBody>
      </p:sp>
      <p:sp>
        <p:nvSpPr>
          <p:cNvPr id="37" name="TextBox 36"/>
          <p:cNvSpPr txBox="1"/>
          <p:nvPr>
            <p:custDataLst>
              <p:tags r:id="rId7"/>
            </p:custDataLst>
          </p:nvPr>
        </p:nvSpPr>
        <p:spPr>
          <a:xfrm>
            <a:off x="2375229" y="4199426"/>
            <a:ext cx="2683343" cy="367179"/>
          </a:xfrm>
          <a:prstGeom prst="rect">
            <a:avLst/>
          </a:prstGeom>
          <a:noFill/>
        </p:spPr>
        <p:txBody>
          <a:bodyPr wrap="square" lIns="89308" tIns="44654" rIns="89308" bIns="44654" rtlCol="0">
            <a:spAutoFit/>
          </a:bodyPr>
          <a:lstStyle/>
          <a:p>
            <a:pPr algn="ctr" defTabSz="893076" rtl="0">
              <a:defRPr/>
            </a:pPr>
            <a:r>
              <a:rPr lang="fr" kern="0">
                <a:solidFill>
                  <a:srgbClr val="000000"/>
                </a:solidFill>
              </a:rPr>
              <a:t>PÉRIODE DE LATENCE</a:t>
            </a:r>
          </a:p>
        </p:txBody>
      </p:sp>
      <p:sp>
        <p:nvSpPr>
          <p:cNvPr id="38" name="TextBox 37"/>
          <p:cNvSpPr txBox="1"/>
          <p:nvPr>
            <p:custDataLst>
              <p:tags r:id="rId8"/>
            </p:custDataLst>
          </p:nvPr>
        </p:nvSpPr>
        <p:spPr>
          <a:xfrm>
            <a:off x="6371466" y="4199427"/>
            <a:ext cx="2840773" cy="367179"/>
          </a:xfrm>
          <a:prstGeom prst="rect">
            <a:avLst/>
          </a:prstGeom>
          <a:noFill/>
        </p:spPr>
        <p:txBody>
          <a:bodyPr wrap="square" lIns="89308" tIns="44654" rIns="89308" bIns="44654" rtlCol="0">
            <a:spAutoFit/>
          </a:bodyPr>
          <a:lstStyle/>
          <a:p>
            <a:pPr algn="ctr" defTabSz="893076" rtl="0">
              <a:defRPr/>
            </a:pPr>
            <a:r>
              <a:rPr lang="fr" kern="0">
                <a:solidFill>
                  <a:srgbClr val="000000"/>
                </a:solidFill>
              </a:rPr>
              <a:t>PÉRIODE INFECTIEUSE</a:t>
            </a:r>
          </a:p>
        </p:txBody>
      </p:sp>
      <p:sp>
        <p:nvSpPr>
          <p:cNvPr id="39" name="TextBox 38"/>
          <p:cNvSpPr txBox="1"/>
          <p:nvPr>
            <p:custDataLst>
              <p:tags r:id="rId9"/>
            </p:custDataLst>
          </p:nvPr>
        </p:nvSpPr>
        <p:spPr>
          <a:xfrm>
            <a:off x="5654340" y="2994569"/>
            <a:ext cx="4052615" cy="367179"/>
          </a:xfrm>
          <a:prstGeom prst="rect">
            <a:avLst/>
          </a:prstGeom>
          <a:noFill/>
        </p:spPr>
        <p:txBody>
          <a:bodyPr wrap="square" lIns="89308" tIns="44654" rIns="89308" bIns="44654" rtlCol="0">
            <a:spAutoFit/>
          </a:bodyPr>
          <a:lstStyle/>
          <a:p>
            <a:pPr algn="ctr" defTabSz="893076" rtl="0">
              <a:defRPr/>
            </a:pPr>
            <a:r>
              <a:rPr lang="fr" kern="0">
                <a:solidFill>
                  <a:srgbClr val="000000"/>
                </a:solidFill>
              </a:rPr>
              <a:t>MANIFESTATIONS CLINIQUES</a:t>
            </a:r>
          </a:p>
        </p:txBody>
      </p:sp>
      <p:sp>
        <p:nvSpPr>
          <p:cNvPr id="4" name="Right Brace 3"/>
          <p:cNvSpPr/>
          <p:nvPr>
            <p:custDataLst>
              <p:tags r:id="rId10"/>
            </p:custDataLst>
          </p:nvPr>
        </p:nvSpPr>
        <p:spPr>
          <a:xfrm rot="5400000">
            <a:off x="7605056" y="2173922"/>
            <a:ext cx="358981" cy="5037606"/>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lIns="89308" tIns="44654" rIns="89308" bIns="44654" rtlCol="0" anchor="ctr"/>
          <a:lstStyle/>
          <a:p>
            <a:pPr algn="ctr" rtl="0"/>
            <a:endParaRPr lang="en-US" sz="2160"/>
          </a:p>
        </p:txBody>
      </p:sp>
      <p:sp>
        <p:nvSpPr>
          <p:cNvPr id="44" name="TextBox 43"/>
          <p:cNvSpPr txBox="1"/>
          <p:nvPr>
            <p:custDataLst>
              <p:tags r:id="rId11"/>
            </p:custDataLst>
          </p:nvPr>
        </p:nvSpPr>
        <p:spPr>
          <a:xfrm>
            <a:off x="5280347" y="4854808"/>
            <a:ext cx="5173546" cy="397957"/>
          </a:xfrm>
          <a:prstGeom prst="rect">
            <a:avLst/>
          </a:prstGeom>
          <a:noFill/>
        </p:spPr>
        <p:txBody>
          <a:bodyPr wrap="square" lIns="89308" tIns="44654" rIns="89308" bIns="44654" rtlCol="0">
            <a:spAutoFit/>
          </a:bodyPr>
          <a:lstStyle/>
          <a:p>
            <a:pPr algn="ctr" rtl="0"/>
            <a:r>
              <a:rPr lang="fr" sz="2000">
                <a:latin typeface="Arial" panose="020B0604020202020204" pitchFamily="34" charset="0"/>
                <a:cs typeface="Arial" panose="020B0604020202020204" pitchFamily="34" charset="0"/>
              </a:rPr>
              <a:t>Un isolement rapide réduit la transmission.</a:t>
            </a:r>
          </a:p>
        </p:txBody>
      </p:sp>
      <p:sp>
        <p:nvSpPr>
          <p:cNvPr id="45" name="Right Brace 44"/>
          <p:cNvSpPr/>
          <p:nvPr>
            <p:custDataLst>
              <p:tags r:id="rId12"/>
            </p:custDataLst>
          </p:nvPr>
        </p:nvSpPr>
        <p:spPr>
          <a:xfrm rot="16200000">
            <a:off x="7523320" y="917030"/>
            <a:ext cx="358981" cy="4003414"/>
          </a:xfrm>
          <a:prstGeom prst="rightBrace">
            <a:avLst>
              <a:gd name="adj1" fmla="val 8333"/>
              <a:gd name="adj2" fmla="val 50249"/>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lIns="89308" tIns="44654" rIns="89308" bIns="44654" rtlCol="0" anchor="ctr"/>
          <a:lstStyle/>
          <a:p>
            <a:pPr algn="ctr" rtl="0"/>
            <a:endParaRPr lang="en-US" sz="2160"/>
          </a:p>
        </p:txBody>
      </p:sp>
      <p:sp>
        <p:nvSpPr>
          <p:cNvPr id="46" name="TextBox 45"/>
          <p:cNvSpPr txBox="1"/>
          <p:nvPr>
            <p:custDataLst>
              <p:tags r:id="rId13"/>
            </p:custDataLst>
          </p:nvPr>
        </p:nvSpPr>
        <p:spPr>
          <a:xfrm>
            <a:off x="5569135" y="2030154"/>
            <a:ext cx="4595969" cy="705733"/>
          </a:xfrm>
          <a:prstGeom prst="rect">
            <a:avLst/>
          </a:prstGeom>
          <a:noFill/>
        </p:spPr>
        <p:txBody>
          <a:bodyPr wrap="square" lIns="89308" tIns="44654" rIns="89308" bIns="44654" rtlCol="0" anchor="t">
            <a:spAutoFit/>
          </a:bodyPr>
          <a:lstStyle/>
          <a:p>
            <a:pPr algn="ctr" rtl="0"/>
            <a:r>
              <a:rPr lang="fr" sz="2000">
                <a:solidFill>
                  <a:srgbClr val="FF0000"/>
                </a:solidFill>
                <a:latin typeface="Arial"/>
                <a:cs typeface="Arial"/>
              </a:rPr>
              <a:t>Un traitement précoce </a:t>
            </a:r>
          </a:p>
          <a:p>
            <a:pPr algn="ctr" rtl="0"/>
            <a:r>
              <a:rPr lang="fr" sz="2000">
                <a:solidFill>
                  <a:srgbClr val="FF0000"/>
                </a:solidFill>
                <a:latin typeface="Arial"/>
                <a:cs typeface="Arial"/>
              </a:rPr>
              <a:t>améliore la survie/l’évolution.</a:t>
            </a:r>
          </a:p>
        </p:txBody>
      </p:sp>
      <p:cxnSp>
        <p:nvCxnSpPr>
          <p:cNvPr id="47" name="Straight Arrow Connector 46">
            <a:extLst>
              <a:ext uri="{FF2B5EF4-FFF2-40B4-BE49-F238E27FC236}">
                <a16:creationId xmlns:a16="http://schemas.microsoft.com/office/drawing/2014/main" id="{67C66B70-B4E0-419A-A6C5-F8DEFD52C96E}"/>
              </a:ext>
            </a:extLst>
          </p:cNvPr>
          <p:cNvCxnSpPr/>
          <p:nvPr>
            <p:custDataLst>
              <p:tags r:id="rId14"/>
            </p:custDataLst>
          </p:nvPr>
        </p:nvCxnSpPr>
        <p:spPr>
          <a:xfrm flipH="1">
            <a:off x="2109746" y="3226679"/>
            <a:ext cx="0" cy="438912"/>
          </a:xfrm>
          <a:prstGeom prst="straightConnector1">
            <a:avLst/>
          </a:prstGeom>
          <a:noFill/>
          <a:ln w="57150" cap="flat" cmpd="sng" algn="ctr">
            <a:solidFill>
              <a:srgbClr val="000000"/>
            </a:solidFill>
            <a:prstDash val="solid"/>
            <a:tailEnd type="none" w="lg" len="lg"/>
          </a:ln>
          <a:effectLst/>
        </p:spPr>
      </p:cxnSp>
      <p:cxnSp>
        <p:nvCxnSpPr>
          <p:cNvPr id="48" name="Straight Arrow Connector 47">
            <a:extLst>
              <a:ext uri="{FF2B5EF4-FFF2-40B4-BE49-F238E27FC236}">
                <a16:creationId xmlns:a16="http://schemas.microsoft.com/office/drawing/2014/main" id="{9A346FD6-4E3C-45C6-A553-A044DD4295B0}"/>
              </a:ext>
            </a:extLst>
          </p:cNvPr>
          <p:cNvCxnSpPr/>
          <p:nvPr>
            <p:custDataLst>
              <p:tags r:id="rId15"/>
            </p:custDataLst>
          </p:nvPr>
        </p:nvCxnSpPr>
        <p:spPr>
          <a:xfrm flipH="1">
            <a:off x="5704169" y="3226679"/>
            <a:ext cx="0" cy="438912"/>
          </a:xfrm>
          <a:prstGeom prst="straightConnector1">
            <a:avLst/>
          </a:prstGeom>
          <a:noFill/>
          <a:ln w="57150" cap="flat" cmpd="sng" algn="ctr">
            <a:solidFill>
              <a:srgbClr val="000000"/>
            </a:solidFill>
            <a:prstDash val="solid"/>
            <a:tailEnd type="none" w="lg" len="lg"/>
          </a:ln>
          <a:effectLst/>
        </p:spPr>
      </p:cxnSp>
      <p:cxnSp>
        <p:nvCxnSpPr>
          <p:cNvPr id="49" name="Straight Arrow Connector 48">
            <a:extLst>
              <a:ext uri="{FF2B5EF4-FFF2-40B4-BE49-F238E27FC236}">
                <a16:creationId xmlns:a16="http://schemas.microsoft.com/office/drawing/2014/main" id="{0BDE0D83-69FD-4F17-9778-ADAB818BAE1E}"/>
              </a:ext>
            </a:extLst>
          </p:cNvPr>
          <p:cNvCxnSpPr>
            <a:cxnSpLocks/>
          </p:cNvCxnSpPr>
          <p:nvPr>
            <p:custDataLst>
              <p:tags r:id="rId16"/>
            </p:custDataLst>
          </p:nvPr>
        </p:nvCxnSpPr>
        <p:spPr>
          <a:xfrm>
            <a:off x="5704169" y="3444145"/>
            <a:ext cx="4009542" cy="1990"/>
          </a:xfrm>
          <a:prstGeom prst="straightConnector1">
            <a:avLst/>
          </a:prstGeom>
          <a:noFill/>
          <a:ln w="38100" cap="flat" cmpd="sng" algn="ctr">
            <a:solidFill>
              <a:srgbClr val="000000"/>
            </a:solidFill>
            <a:prstDash val="solid"/>
            <a:headEnd type="triangle" w="lg" len="lg"/>
            <a:tailEnd type="triangle" w="lg" len="lg"/>
          </a:ln>
          <a:effectLst/>
        </p:spPr>
      </p:cxnSp>
      <p:cxnSp>
        <p:nvCxnSpPr>
          <p:cNvPr id="51" name="Straight Arrow Connector 50">
            <a:extLst>
              <a:ext uri="{FF2B5EF4-FFF2-40B4-BE49-F238E27FC236}">
                <a16:creationId xmlns:a16="http://schemas.microsoft.com/office/drawing/2014/main" id="{7C9CB07D-C4CD-496B-9791-54CEAF8E2CFB}"/>
              </a:ext>
            </a:extLst>
          </p:cNvPr>
          <p:cNvCxnSpPr>
            <a:cxnSpLocks/>
          </p:cNvCxnSpPr>
          <p:nvPr>
            <p:custDataLst>
              <p:tags r:id="rId17"/>
            </p:custDataLst>
          </p:nvPr>
        </p:nvCxnSpPr>
        <p:spPr>
          <a:xfrm>
            <a:off x="9707580" y="3224689"/>
            <a:ext cx="0" cy="438912"/>
          </a:xfrm>
          <a:prstGeom prst="straightConnector1">
            <a:avLst/>
          </a:prstGeom>
          <a:noFill/>
          <a:ln w="57150" cap="flat" cmpd="sng" algn="ctr">
            <a:solidFill>
              <a:srgbClr val="000000"/>
            </a:solidFill>
            <a:prstDash val="solid"/>
            <a:tailEnd type="none" w="lg" len="lg"/>
          </a:ln>
          <a:effectLst/>
        </p:spPr>
      </p:cxnSp>
      <p:cxnSp>
        <p:nvCxnSpPr>
          <p:cNvPr id="52" name="Straight Arrow Connector 51">
            <a:extLst>
              <a:ext uri="{FF2B5EF4-FFF2-40B4-BE49-F238E27FC236}">
                <a16:creationId xmlns:a16="http://schemas.microsoft.com/office/drawing/2014/main" id="{EF945E8E-5312-499B-B07A-8CE47902DB50}"/>
              </a:ext>
            </a:extLst>
          </p:cNvPr>
          <p:cNvCxnSpPr>
            <a:cxnSpLocks/>
          </p:cNvCxnSpPr>
          <p:nvPr>
            <p:custDataLst>
              <p:tags r:id="rId18"/>
            </p:custDataLst>
          </p:nvPr>
        </p:nvCxnSpPr>
        <p:spPr>
          <a:xfrm>
            <a:off x="2107916" y="4126783"/>
            <a:ext cx="3172432" cy="0"/>
          </a:xfrm>
          <a:prstGeom prst="straightConnector1">
            <a:avLst/>
          </a:prstGeom>
          <a:noFill/>
          <a:ln w="38100" cap="flat" cmpd="sng" algn="ctr">
            <a:solidFill>
              <a:srgbClr val="000000"/>
            </a:solidFill>
            <a:prstDash val="solid"/>
            <a:headEnd type="triangle" w="lg" len="lg"/>
            <a:tailEnd type="triangle" w="lg" len="lg"/>
          </a:ln>
          <a:effectLst/>
        </p:spPr>
      </p:cxnSp>
      <p:cxnSp>
        <p:nvCxnSpPr>
          <p:cNvPr id="53" name="Straight Arrow Connector 52">
            <a:extLst>
              <a:ext uri="{FF2B5EF4-FFF2-40B4-BE49-F238E27FC236}">
                <a16:creationId xmlns:a16="http://schemas.microsoft.com/office/drawing/2014/main" id="{FA6E6B07-56A2-48A9-AA3F-4C36AEE1C963}"/>
              </a:ext>
            </a:extLst>
          </p:cNvPr>
          <p:cNvCxnSpPr/>
          <p:nvPr>
            <p:custDataLst>
              <p:tags r:id="rId19"/>
            </p:custDataLst>
          </p:nvPr>
        </p:nvCxnSpPr>
        <p:spPr>
          <a:xfrm flipH="1">
            <a:off x="2109746" y="3907327"/>
            <a:ext cx="0" cy="438912"/>
          </a:xfrm>
          <a:prstGeom prst="straightConnector1">
            <a:avLst/>
          </a:prstGeom>
          <a:noFill/>
          <a:ln w="57150" cap="flat" cmpd="sng" algn="ctr">
            <a:solidFill>
              <a:srgbClr val="000000"/>
            </a:solidFill>
            <a:prstDash val="solid"/>
            <a:tailEnd type="none" w="lg" len="lg"/>
          </a:ln>
          <a:effectLst/>
        </p:spPr>
      </p:cxnSp>
      <p:cxnSp>
        <p:nvCxnSpPr>
          <p:cNvPr id="54" name="Straight Arrow Connector 53">
            <a:extLst>
              <a:ext uri="{FF2B5EF4-FFF2-40B4-BE49-F238E27FC236}">
                <a16:creationId xmlns:a16="http://schemas.microsoft.com/office/drawing/2014/main" id="{BD4690A4-D004-46FA-BF01-D900B4765262}"/>
              </a:ext>
            </a:extLst>
          </p:cNvPr>
          <p:cNvCxnSpPr/>
          <p:nvPr>
            <p:custDataLst>
              <p:tags r:id="rId20"/>
            </p:custDataLst>
          </p:nvPr>
        </p:nvCxnSpPr>
        <p:spPr>
          <a:xfrm flipH="1">
            <a:off x="5265744" y="3907327"/>
            <a:ext cx="0" cy="438912"/>
          </a:xfrm>
          <a:prstGeom prst="straightConnector1">
            <a:avLst/>
          </a:prstGeom>
          <a:noFill/>
          <a:ln w="57150" cap="flat" cmpd="sng" algn="ctr">
            <a:solidFill>
              <a:srgbClr val="000000"/>
            </a:solidFill>
            <a:prstDash val="solid"/>
            <a:tailEnd type="none" w="lg" len="lg"/>
          </a:ln>
          <a:effectLst/>
        </p:spPr>
      </p:cxnSp>
      <p:cxnSp>
        <p:nvCxnSpPr>
          <p:cNvPr id="55" name="Straight Arrow Connector 54">
            <a:extLst>
              <a:ext uri="{FF2B5EF4-FFF2-40B4-BE49-F238E27FC236}">
                <a16:creationId xmlns:a16="http://schemas.microsoft.com/office/drawing/2014/main" id="{825FD449-7021-4B64-A16C-507D30758778}"/>
              </a:ext>
            </a:extLst>
          </p:cNvPr>
          <p:cNvCxnSpPr>
            <a:cxnSpLocks/>
          </p:cNvCxnSpPr>
          <p:nvPr>
            <p:custDataLst>
              <p:tags r:id="rId21"/>
            </p:custDataLst>
          </p:nvPr>
        </p:nvCxnSpPr>
        <p:spPr>
          <a:xfrm>
            <a:off x="5280347" y="4126783"/>
            <a:ext cx="5023008" cy="0"/>
          </a:xfrm>
          <a:prstGeom prst="straightConnector1">
            <a:avLst/>
          </a:prstGeom>
          <a:noFill/>
          <a:ln w="38100" cap="flat" cmpd="sng" algn="ctr">
            <a:solidFill>
              <a:srgbClr val="000000"/>
            </a:solidFill>
            <a:prstDash val="solid"/>
            <a:headEnd type="triangle" w="lg" len="lg"/>
            <a:tailEnd type="triangle" w="lg" len="lg"/>
          </a:ln>
          <a:effectLst/>
        </p:spPr>
      </p:cxnSp>
      <p:cxnSp>
        <p:nvCxnSpPr>
          <p:cNvPr id="56" name="Straight Arrow Connector 55">
            <a:extLst>
              <a:ext uri="{FF2B5EF4-FFF2-40B4-BE49-F238E27FC236}">
                <a16:creationId xmlns:a16="http://schemas.microsoft.com/office/drawing/2014/main" id="{39B048C5-854C-439D-9D0B-8E07C83E97D2}"/>
              </a:ext>
            </a:extLst>
          </p:cNvPr>
          <p:cNvCxnSpPr/>
          <p:nvPr>
            <p:custDataLst>
              <p:tags r:id="rId22"/>
            </p:custDataLst>
          </p:nvPr>
        </p:nvCxnSpPr>
        <p:spPr>
          <a:xfrm flipH="1">
            <a:off x="10288752" y="3907327"/>
            <a:ext cx="0" cy="438912"/>
          </a:xfrm>
          <a:prstGeom prst="straightConnector1">
            <a:avLst/>
          </a:prstGeom>
          <a:noFill/>
          <a:ln w="57150" cap="flat" cmpd="sng" algn="ctr">
            <a:solidFill>
              <a:srgbClr val="000000"/>
            </a:solidFill>
            <a:prstDash val="solid"/>
            <a:tailEnd type="none" w="lg" len="lg"/>
          </a:ln>
          <a:effectLst/>
        </p:spPr>
      </p:cxnSp>
      <p:sp>
        <p:nvSpPr>
          <p:cNvPr id="2" name="Titre 1">
            <a:extLst>
              <a:ext uri="{FF2B5EF4-FFF2-40B4-BE49-F238E27FC236}">
                <a16:creationId xmlns:a16="http://schemas.microsoft.com/office/drawing/2014/main" id="{2BC2C67A-EB2F-4556-BDA0-7D0A16F77F21}"/>
              </a:ext>
            </a:extLst>
          </p:cNvPr>
          <p:cNvSpPr>
            <a:spLocks noGrp="1"/>
          </p:cNvSpPr>
          <p:nvPr>
            <p:ph type="title" idx="4294967295"/>
            <p:custDataLst>
              <p:tags r:id="rId23"/>
            </p:custDataLst>
          </p:nvPr>
        </p:nvSpPr>
        <p:spPr>
          <a:xfrm>
            <a:off x="13138" y="-142272"/>
            <a:ext cx="7885387" cy="1143000"/>
          </a:xfrm>
        </p:spPr>
        <p:txBody>
          <a:bodyPr lIns="45719" tIns="45720" rIns="45719" bIns="45720" rtlCol="0" anchor="ctr">
            <a:normAutofit/>
          </a:bodyPr>
          <a:lstStyle/>
          <a:p>
            <a:pPr rtl="0"/>
            <a:r>
              <a:rPr lang="fr" sz="2800" b="1" dirty="0">
                <a:latin typeface="Source Sans Pro Regular"/>
                <a:cs typeface="Arial"/>
              </a:rPr>
              <a:t>Pourquoi la détection précoce des nouveaux cas est-elle importante ?</a:t>
            </a:r>
            <a:endParaRPr lang="fr-FR" sz="2800" b="1">
              <a:latin typeface="Source Sans Pro Regular"/>
              <a:cs typeface="Arial"/>
            </a:endParaRPr>
          </a:p>
        </p:txBody>
      </p:sp>
      <p:sp>
        <p:nvSpPr>
          <p:cNvPr id="29" name="ZoneTexte 1">
            <a:extLst>
              <a:ext uri="{FF2B5EF4-FFF2-40B4-BE49-F238E27FC236}">
                <a16:creationId xmlns:a16="http://schemas.microsoft.com/office/drawing/2014/main" id="{66E58BD7-9E02-4AF8-BA46-B57C019CDC7C}"/>
              </a:ext>
            </a:extLst>
          </p:cNvPr>
          <p:cNvSpPr txBox="1"/>
          <p:nvPr>
            <p:custDataLst>
              <p:tags r:id="rId24"/>
            </p:custDataLst>
          </p:nvPr>
        </p:nvSpPr>
        <p:spPr>
          <a:xfrm>
            <a:off x="2695901" y="1477267"/>
            <a:ext cx="2820927" cy="954107"/>
          </a:xfrm>
          <a:prstGeom prst="rect">
            <a:avLst/>
          </a:prstGeom>
        </p:spPr>
        <p:style>
          <a:lnRef idx="2">
            <a:schemeClr val="accent3"/>
          </a:lnRef>
          <a:fillRef idx="1">
            <a:schemeClr val="lt1"/>
          </a:fillRef>
          <a:effectRef idx="0">
            <a:schemeClr val="accent3"/>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rtl="0"/>
            <a:r>
              <a:rPr lang="fr" sz="1400" dirty="0">
                <a:solidFill>
                  <a:schemeClr val="accent3">
                    <a:lumMod val="75000"/>
                  </a:schemeClr>
                </a:solidFill>
                <a:latin typeface="Arial"/>
                <a:ea typeface="+mn-lt"/>
                <a:cs typeface="+mn-lt"/>
              </a:rPr>
              <a:t>Période d’incubation : durée entre la transmission de l’agent et les premiers symptômes de la maladie. </a:t>
            </a:r>
            <a:endParaRPr lang="fr-FR" sz="1400" dirty="0">
              <a:solidFill>
                <a:schemeClr val="accent3">
                  <a:lumMod val="75000"/>
                </a:schemeClr>
              </a:solidFill>
              <a:latin typeface="Arial"/>
            </a:endParaRPr>
          </a:p>
        </p:txBody>
      </p:sp>
      <p:sp>
        <p:nvSpPr>
          <p:cNvPr id="30" name="ZoneTexte 29">
            <a:extLst>
              <a:ext uri="{FF2B5EF4-FFF2-40B4-BE49-F238E27FC236}">
                <a16:creationId xmlns:a16="http://schemas.microsoft.com/office/drawing/2014/main" id="{76680833-0964-4A6F-A434-63A2976671F8}"/>
              </a:ext>
            </a:extLst>
          </p:cNvPr>
          <p:cNvSpPr txBox="1"/>
          <p:nvPr>
            <p:custDataLst>
              <p:tags r:id="rId25"/>
            </p:custDataLst>
          </p:nvPr>
        </p:nvSpPr>
        <p:spPr>
          <a:xfrm>
            <a:off x="1849820" y="5223500"/>
            <a:ext cx="3322524" cy="830997"/>
          </a:xfrm>
          <a:prstGeom prst="rect">
            <a:avLst/>
          </a:prstGeom>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fr" sz="1600" dirty="0">
                <a:solidFill>
                  <a:schemeClr val="accent3">
                    <a:lumMod val="75000"/>
                  </a:schemeClr>
                </a:solidFill>
                <a:latin typeface="Arial"/>
                <a:cs typeface="Arial"/>
              </a:rPr>
              <a:t>Période de latence : durée entre la transmission de l’agent et le début de la contagiosité.</a:t>
            </a:r>
            <a:endParaRPr lang="fr-FR" sz="1600" dirty="0">
              <a:solidFill>
                <a:schemeClr val="accent3">
                  <a:lumMod val="75000"/>
                </a:schemeClr>
              </a:solidFill>
              <a:latin typeface="Arial"/>
            </a:endParaRPr>
          </a:p>
        </p:txBody>
      </p:sp>
      <p:sp>
        <p:nvSpPr>
          <p:cNvPr id="31" name="ZoneTexte 30">
            <a:extLst>
              <a:ext uri="{FF2B5EF4-FFF2-40B4-BE49-F238E27FC236}">
                <a16:creationId xmlns:a16="http://schemas.microsoft.com/office/drawing/2014/main" id="{4CC7AB15-5F19-4EED-B4FB-DBA5EDA9EEA1}"/>
              </a:ext>
            </a:extLst>
          </p:cNvPr>
          <p:cNvSpPr txBox="1"/>
          <p:nvPr>
            <p:custDataLst>
              <p:tags r:id="rId26"/>
            </p:custDataLst>
          </p:nvPr>
        </p:nvSpPr>
        <p:spPr>
          <a:xfrm>
            <a:off x="6078897" y="5234010"/>
            <a:ext cx="3322524" cy="738664"/>
          </a:xfrm>
          <a:prstGeom prst="rect">
            <a:avLst/>
          </a:prstGeom>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rtl="0"/>
            <a:r>
              <a:rPr lang="fr" sz="1400" dirty="0">
                <a:solidFill>
                  <a:schemeClr val="accent3">
                    <a:lumMod val="75000"/>
                  </a:schemeClr>
                </a:solidFill>
                <a:latin typeface="Arial"/>
                <a:cs typeface="Arial"/>
              </a:rPr>
              <a:t>Période infectieuse : période durant laquelle un hôte infecté peut transmettre l’agent à un autre hôte. </a:t>
            </a:r>
            <a:endParaRPr lang="fr-FR" sz="1400" dirty="0">
              <a:solidFill>
                <a:schemeClr val="accent3">
                  <a:lumMod val="75000"/>
                </a:schemeClr>
              </a:solidFill>
              <a:latin typeface="Arial"/>
              <a:cs typeface="Arial"/>
            </a:endParaRPr>
          </a:p>
        </p:txBody>
      </p:sp>
    </p:spTree>
    <p:extLst>
      <p:ext uri="{BB962C8B-B14F-4D97-AF65-F5344CB8AC3E}">
        <p14:creationId xmlns:p14="http://schemas.microsoft.com/office/powerpoint/2010/main" val="137058902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par>
                                <p:cTn id="8" presetID="22" presetClass="entr" presetSubtype="8" fill="hold"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wipe(left)">
                                      <p:cBhvr>
                                        <p:cTn id="10" dur="500"/>
                                        <p:tgtEl>
                                          <p:spTgt spid="2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fade">
                                      <p:cBhvr>
                                        <p:cTn id="15" dur="500"/>
                                        <p:tgtEl>
                                          <p:spTgt spid="27"/>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8"/>
                                        </p:tgtEl>
                                        <p:attrNameLst>
                                          <p:attrName>style.visibility</p:attrName>
                                        </p:attrNameLst>
                                      </p:cBhvr>
                                      <p:to>
                                        <p:strVal val="visible"/>
                                      </p:to>
                                    </p:set>
                                    <p:animEffect transition="in" filter="fade">
                                      <p:cBhvr>
                                        <p:cTn id="18" dur="500"/>
                                        <p:tgtEl>
                                          <p:spTgt spid="28"/>
                                        </p:tgtEl>
                                      </p:cBhvr>
                                    </p:animEffect>
                                  </p:childTnLst>
                                </p:cTn>
                              </p:par>
                              <p:par>
                                <p:cTn id="19" presetID="22" presetClass="entr" presetSubtype="8" fill="hold" nodeType="with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wipe(left)">
                                      <p:cBhvr>
                                        <p:cTn id="21" dur="500"/>
                                        <p:tgtEl>
                                          <p:spTgt spid="35"/>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36"/>
                                        </p:tgtEl>
                                        <p:attrNameLst>
                                          <p:attrName>style.visibility</p:attrName>
                                        </p:attrNameLst>
                                      </p:cBhvr>
                                      <p:to>
                                        <p:strVal val="visible"/>
                                      </p:to>
                                    </p:set>
                                    <p:animEffect transition="in" filter="wipe(left)">
                                      <p:cBhvr>
                                        <p:cTn id="24" dur="500"/>
                                        <p:tgtEl>
                                          <p:spTgt spid="36"/>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wipe(left)">
                                      <p:cBhvr>
                                        <p:cTn id="27" dur="500"/>
                                        <p:tgtEl>
                                          <p:spTgt spid="3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45"/>
                                        </p:tgtEl>
                                        <p:attrNameLst>
                                          <p:attrName>style.visibility</p:attrName>
                                        </p:attrNameLst>
                                      </p:cBhvr>
                                      <p:to>
                                        <p:strVal val="visible"/>
                                      </p:to>
                                    </p:set>
                                    <p:animEffect transition="in" filter="fade">
                                      <p:cBhvr>
                                        <p:cTn id="32" dur="500"/>
                                        <p:tgtEl>
                                          <p:spTgt spid="45"/>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46"/>
                                        </p:tgtEl>
                                        <p:attrNameLst>
                                          <p:attrName>style.visibility</p:attrName>
                                        </p:attrNameLst>
                                      </p:cBhvr>
                                      <p:to>
                                        <p:strVal val="visible"/>
                                      </p:to>
                                    </p:set>
                                    <p:animEffect transition="in" filter="fade">
                                      <p:cBhvr>
                                        <p:cTn id="35" dur="500"/>
                                        <p:tgtEl>
                                          <p:spTgt spid="46"/>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37"/>
                                        </p:tgtEl>
                                        <p:attrNameLst>
                                          <p:attrName>style.visibility</p:attrName>
                                        </p:attrNameLst>
                                      </p:cBhvr>
                                      <p:to>
                                        <p:strVal val="visible"/>
                                      </p:to>
                                    </p:set>
                                    <p:animEffect transition="in" filter="wipe(left)">
                                      <p:cBhvr>
                                        <p:cTn id="38" dur="500"/>
                                        <p:tgtEl>
                                          <p:spTgt spid="37"/>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38"/>
                                        </p:tgtEl>
                                        <p:attrNameLst>
                                          <p:attrName>style.visibility</p:attrName>
                                        </p:attrNameLst>
                                      </p:cBhvr>
                                      <p:to>
                                        <p:strVal val="visible"/>
                                      </p:to>
                                    </p:set>
                                    <p:animEffect transition="in" filter="wipe(left)">
                                      <p:cBhvr>
                                        <p:cTn id="41" dur="500"/>
                                        <p:tgtEl>
                                          <p:spTgt spid="38"/>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4"/>
                                        </p:tgtEl>
                                        <p:attrNameLst>
                                          <p:attrName>style.visibility</p:attrName>
                                        </p:attrNameLst>
                                      </p:cBhvr>
                                      <p:to>
                                        <p:strVal val="visible"/>
                                      </p:to>
                                    </p:set>
                                    <p:animEffect transition="in" filter="fade">
                                      <p:cBhvr>
                                        <p:cTn id="46" dur="500"/>
                                        <p:tgtEl>
                                          <p:spTgt spid="4"/>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44"/>
                                        </p:tgtEl>
                                        <p:attrNameLst>
                                          <p:attrName>style.visibility</p:attrName>
                                        </p:attrNameLst>
                                      </p:cBhvr>
                                      <p:to>
                                        <p:strVal val="visible"/>
                                      </p:to>
                                    </p:set>
                                    <p:animEffect transition="in" filter="fade">
                                      <p:cBhvr>
                                        <p:cTn id="49" dur="500"/>
                                        <p:tgtEl>
                                          <p:spTgt spid="44"/>
                                        </p:tgtEl>
                                      </p:cBhvr>
                                    </p:animEffect>
                                  </p:childTnLst>
                                </p:cTn>
                              </p:par>
                              <p:par>
                                <p:cTn id="50" presetID="22" presetClass="entr" presetSubtype="8" fill="hold" nodeType="withEffect">
                                  <p:stCondLst>
                                    <p:cond delay="0"/>
                                  </p:stCondLst>
                                  <p:childTnLst>
                                    <p:set>
                                      <p:cBhvr>
                                        <p:cTn id="51" dur="1" fill="hold">
                                          <p:stCondLst>
                                            <p:cond delay="0"/>
                                          </p:stCondLst>
                                        </p:cTn>
                                        <p:tgtEl>
                                          <p:spTgt spid="47"/>
                                        </p:tgtEl>
                                        <p:attrNameLst>
                                          <p:attrName>style.visibility</p:attrName>
                                        </p:attrNameLst>
                                      </p:cBhvr>
                                      <p:to>
                                        <p:strVal val="visible"/>
                                      </p:to>
                                    </p:set>
                                    <p:animEffect transition="in" filter="wipe(left)">
                                      <p:cBhvr>
                                        <p:cTn id="52" dur="500"/>
                                        <p:tgtEl>
                                          <p:spTgt spid="47"/>
                                        </p:tgtEl>
                                      </p:cBhvr>
                                    </p:animEffect>
                                  </p:childTnLst>
                                </p:cTn>
                              </p:par>
                              <p:par>
                                <p:cTn id="53" presetID="22" presetClass="entr" presetSubtype="8" fill="hold" nodeType="withEffect">
                                  <p:stCondLst>
                                    <p:cond delay="0"/>
                                  </p:stCondLst>
                                  <p:childTnLst>
                                    <p:set>
                                      <p:cBhvr>
                                        <p:cTn id="54" dur="1" fill="hold">
                                          <p:stCondLst>
                                            <p:cond delay="0"/>
                                          </p:stCondLst>
                                        </p:cTn>
                                        <p:tgtEl>
                                          <p:spTgt spid="48"/>
                                        </p:tgtEl>
                                        <p:attrNameLst>
                                          <p:attrName>style.visibility</p:attrName>
                                        </p:attrNameLst>
                                      </p:cBhvr>
                                      <p:to>
                                        <p:strVal val="visible"/>
                                      </p:to>
                                    </p:set>
                                    <p:animEffect transition="in" filter="wipe(left)">
                                      <p:cBhvr>
                                        <p:cTn id="55" dur="500"/>
                                        <p:tgtEl>
                                          <p:spTgt spid="48"/>
                                        </p:tgtEl>
                                      </p:cBhvr>
                                    </p:animEffect>
                                  </p:childTnLst>
                                </p:cTn>
                              </p:par>
                              <p:par>
                                <p:cTn id="56" presetID="22" presetClass="entr" presetSubtype="8" fill="hold" nodeType="withEffect">
                                  <p:stCondLst>
                                    <p:cond delay="0"/>
                                  </p:stCondLst>
                                  <p:childTnLst>
                                    <p:set>
                                      <p:cBhvr>
                                        <p:cTn id="57" dur="1" fill="hold">
                                          <p:stCondLst>
                                            <p:cond delay="0"/>
                                          </p:stCondLst>
                                        </p:cTn>
                                        <p:tgtEl>
                                          <p:spTgt spid="49"/>
                                        </p:tgtEl>
                                        <p:attrNameLst>
                                          <p:attrName>style.visibility</p:attrName>
                                        </p:attrNameLst>
                                      </p:cBhvr>
                                      <p:to>
                                        <p:strVal val="visible"/>
                                      </p:to>
                                    </p:set>
                                    <p:animEffect transition="in" filter="wipe(left)">
                                      <p:cBhvr>
                                        <p:cTn id="58" dur="500"/>
                                        <p:tgtEl>
                                          <p:spTgt spid="49"/>
                                        </p:tgtEl>
                                      </p:cBhvr>
                                    </p:animEffect>
                                  </p:childTnLst>
                                </p:cTn>
                              </p:par>
                              <p:par>
                                <p:cTn id="59" presetID="22" presetClass="entr" presetSubtype="8" fill="hold" nodeType="withEffect">
                                  <p:stCondLst>
                                    <p:cond delay="0"/>
                                  </p:stCondLst>
                                  <p:childTnLst>
                                    <p:set>
                                      <p:cBhvr>
                                        <p:cTn id="60" dur="1" fill="hold">
                                          <p:stCondLst>
                                            <p:cond delay="0"/>
                                          </p:stCondLst>
                                        </p:cTn>
                                        <p:tgtEl>
                                          <p:spTgt spid="51"/>
                                        </p:tgtEl>
                                        <p:attrNameLst>
                                          <p:attrName>style.visibility</p:attrName>
                                        </p:attrNameLst>
                                      </p:cBhvr>
                                      <p:to>
                                        <p:strVal val="visible"/>
                                      </p:to>
                                    </p:set>
                                    <p:animEffect transition="in" filter="wipe(left)">
                                      <p:cBhvr>
                                        <p:cTn id="61" dur="500"/>
                                        <p:tgtEl>
                                          <p:spTgt spid="51"/>
                                        </p:tgtEl>
                                      </p:cBhvr>
                                    </p:animEffect>
                                  </p:childTnLst>
                                </p:cTn>
                              </p:par>
                              <p:par>
                                <p:cTn id="62" presetID="22" presetClass="entr" presetSubtype="8" fill="hold" nodeType="withEffect">
                                  <p:stCondLst>
                                    <p:cond delay="0"/>
                                  </p:stCondLst>
                                  <p:childTnLst>
                                    <p:set>
                                      <p:cBhvr>
                                        <p:cTn id="63" dur="1" fill="hold">
                                          <p:stCondLst>
                                            <p:cond delay="0"/>
                                          </p:stCondLst>
                                        </p:cTn>
                                        <p:tgtEl>
                                          <p:spTgt spid="52"/>
                                        </p:tgtEl>
                                        <p:attrNameLst>
                                          <p:attrName>style.visibility</p:attrName>
                                        </p:attrNameLst>
                                      </p:cBhvr>
                                      <p:to>
                                        <p:strVal val="visible"/>
                                      </p:to>
                                    </p:set>
                                    <p:animEffect transition="in" filter="wipe(left)">
                                      <p:cBhvr>
                                        <p:cTn id="64" dur="500"/>
                                        <p:tgtEl>
                                          <p:spTgt spid="52"/>
                                        </p:tgtEl>
                                      </p:cBhvr>
                                    </p:animEffect>
                                  </p:childTnLst>
                                </p:cTn>
                              </p:par>
                              <p:par>
                                <p:cTn id="65" presetID="22" presetClass="entr" presetSubtype="8" fill="hold" nodeType="withEffect">
                                  <p:stCondLst>
                                    <p:cond delay="0"/>
                                  </p:stCondLst>
                                  <p:childTnLst>
                                    <p:set>
                                      <p:cBhvr>
                                        <p:cTn id="66" dur="1" fill="hold">
                                          <p:stCondLst>
                                            <p:cond delay="0"/>
                                          </p:stCondLst>
                                        </p:cTn>
                                        <p:tgtEl>
                                          <p:spTgt spid="53"/>
                                        </p:tgtEl>
                                        <p:attrNameLst>
                                          <p:attrName>style.visibility</p:attrName>
                                        </p:attrNameLst>
                                      </p:cBhvr>
                                      <p:to>
                                        <p:strVal val="visible"/>
                                      </p:to>
                                    </p:set>
                                    <p:animEffect transition="in" filter="wipe(left)">
                                      <p:cBhvr>
                                        <p:cTn id="67" dur="500"/>
                                        <p:tgtEl>
                                          <p:spTgt spid="53"/>
                                        </p:tgtEl>
                                      </p:cBhvr>
                                    </p:animEffect>
                                  </p:childTnLst>
                                </p:cTn>
                              </p:par>
                              <p:par>
                                <p:cTn id="68" presetID="22" presetClass="entr" presetSubtype="8" fill="hold" nodeType="withEffect">
                                  <p:stCondLst>
                                    <p:cond delay="0"/>
                                  </p:stCondLst>
                                  <p:childTnLst>
                                    <p:set>
                                      <p:cBhvr>
                                        <p:cTn id="69" dur="1" fill="hold">
                                          <p:stCondLst>
                                            <p:cond delay="0"/>
                                          </p:stCondLst>
                                        </p:cTn>
                                        <p:tgtEl>
                                          <p:spTgt spid="54"/>
                                        </p:tgtEl>
                                        <p:attrNameLst>
                                          <p:attrName>style.visibility</p:attrName>
                                        </p:attrNameLst>
                                      </p:cBhvr>
                                      <p:to>
                                        <p:strVal val="visible"/>
                                      </p:to>
                                    </p:set>
                                    <p:animEffect transition="in" filter="wipe(left)">
                                      <p:cBhvr>
                                        <p:cTn id="70" dur="500"/>
                                        <p:tgtEl>
                                          <p:spTgt spid="54"/>
                                        </p:tgtEl>
                                      </p:cBhvr>
                                    </p:animEffect>
                                  </p:childTnLst>
                                </p:cTn>
                              </p:par>
                              <p:par>
                                <p:cTn id="71" presetID="22" presetClass="entr" presetSubtype="8" fill="hold" nodeType="withEffect">
                                  <p:stCondLst>
                                    <p:cond delay="0"/>
                                  </p:stCondLst>
                                  <p:childTnLst>
                                    <p:set>
                                      <p:cBhvr>
                                        <p:cTn id="72" dur="1" fill="hold">
                                          <p:stCondLst>
                                            <p:cond delay="0"/>
                                          </p:stCondLst>
                                        </p:cTn>
                                        <p:tgtEl>
                                          <p:spTgt spid="55"/>
                                        </p:tgtEl>
                                        <p:attrNameLst>
                                          <p:attrName>style.visibility</p:attrName>
                                        </p:attrNameLst>
                                      </p:cBhvr>
                                      <p:to>
                                        <p:strVal val="visible"/>
                                      </p:to>
                                    </p:set>
                                    <p:animEffect transition="in" filter="wipe(left)">
                                      <p:cBhvr>
                                        <p:cTn id="73" dur="500"/>
                                        <p:tgtEl>
                                          <p:spTgt spid="55"/>
                                        </p:tgtEl>
                                      </p:cBhvr>
                                    </p:animEffect>
                                  </p:childTnLst>
                                </p:cTn>
                              </p:par>
                              <p:par>
                                <p:cTn id="74" presetID="22" presetClass="entr" presetSubtype="8" fill="hold" nodeType="withEffect">
                                  <p:stCondLst>
                                    <p:cond delay="0"/>
                                  </p:stCondLst>
                                  <p:childTnLst>
                                    <p:set>
                                      <p:cBhvr>
                                        <p:cTn id="75" dur="1" fill="hold">
                                          <p:stCondLst>
                                            <p:cond delay="0"/>
                                          </p:stCondLst>
                                        </p:cTn>
                                        <p:tgtEl>
                                          <p:spTgt spid="56"/>
                                        </p:tgtEl>
                                        <p:attrNameLst>
                                          <p:attrName>style.visibility</p:attrName>
                                        </p:attrNameLst>
                                      </p:cBhvr>
                                      <p:to>
                                        <p:strVal val="visible"/>
                                      </p:to>
                                    </p:set>
                                    <p:animEffect transition="in" filter="wipe(left)">
                                      <p:cBhvr>
                                        <p:cTn id="76" dur="500"/>
                                        <p:tgtEl>
                                          <p:spTgt spid="56"/>
                                        </p:tgtEl>
                                      </p:cBhvr>
                                    </p:animEffect>
                                  </p:childTnLst>
                                </p:cTn>
                              </p:par>
                            </p:childTnLst>
                          </p:cTn>
                        </p:par>
                      </p:childTnLst>
                    </p:cTn>
                  </p:par>
                  <p:par>
                    <p:cTn id="77" fill="hold">
                      <p:stCondLst>
                        <p:cond delay="indefinite"/>
                      </p:stCondLst>
                      <p:childTnLst>
                        <p:par>
                          <p:cTn id="78" fill="hold">
                            <p:stCondLst>
                              <p:cond delay="0"/>
                            </p:stCondLst>
                            <p:childTnLst>
                              <p:par>
                                <p:cTn id="79" presetID="42" presetClass="entr" presetSubtype="0" fill="hold" grpId="0" nodeType="clickEffect">
                                  <p:stCondLst>
                                    <p:cond delay="0"/>
                                  </p:stCondLst>
                                  <p:childTnLst>
                                    <p:set>
                                      <p:cBhvr>
                                        <p:cTn id="80" dur="1" fill="hold">
                                          <p:stCondLst>
                                            <p:cond delay="0"/>
                                          </p:stCondLst>
                                        </p:cTn>
                                        <p:tgtEl>
                                          <p:spTgt spid="29"/>
                                        </p:tgtEl>
                                        <p:attrNameLst>
                                          <p:attrName>style.visibility</p:attrName>
                                        </p:attrNameLst>
                                      </p:cBhvr>
                                      <p:to>
                                        <p:strVal val="visible"/>
                                      </p:to>
                                    </p:set>
                                    <p:animEffect transition="in" filter="fade">
                                      <p:cBhvr>
                                        <p:cTn id="81" dur="1000"/>
                                        <p:tgtEl>
                                          <p:spTgt spid="29"/>
                                        </p:tgtEl>
                                      </p:cBhvr>
                                    </p:animEffect>
                                    <p:anim calcmode="lin" valueType="num">
                                      <p:cBhvr>
                                        <p:cTn id="82" dur="1000" fill="hold"/>
                                        <p:tgtEl>
                                          <p:spTgt spid="29"/>
                                        </p:tgtEl>
                                        <p:attrNameLst>
                                          <p:attrName>ppt_x</p:attrName>
                                        </p:attrNameLst>
                                      </p:cBhvr>
                                      <p:tavLst>
                                        <p:tav tm="0">
                                          <p:val>
                                            <p:strVal val="#ppt_x"/>
                                          </p:val>
                                        </p:tav>
                                        <p:tav tm="100000">
                                          <p:val>
                                            <p:strVal val="#ppt_x"/>
                                          </p:val>
                                        </p:tav>
                                      </p:tavLst>
                                    </p:anim>
                                    <p:anim calcmode="lin" valueType="num">
                                      <p:cBhvr>
                                        <p:cTn id="83"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par>
                    <p:cTn id="84" fill="hold">
                      <p:stCondLst>
                        <p:cond delay="indefinite"/>
                      </p:stCondLst>
                      <p:childTnLst>
                        <p:par>
                          <p:cTn id="85" fill="hold">
                            <p:stCondLst>
                              <p:cond delay="0"/>
                            </p:stCondLst>
                            <p:childTnLst>
                              <p:par>
                                <p:cTn id="86" presetID="42" presetClass="entr" presetSubtype="0" fill="hold" grpId="0" nodeType="clickEffect">
                                  <p:stCondLst>
                                    <p:cond delay="0"/>
                                  </p:stCondLst>
                                  <p:childTnLst>
                                    <p:set>
                                      <p:cBhvr>
                                        <p:cTn id="87" dur="1" fill="hold">
                                          <p:stCondLst>
                                            <p:cond delay="0"/>
                                          </p:stCondLst>
                                        </p:cTn>
                                        <p:tgtEl>
                                          <p:spTgt spid="30"/>
                                        </p:tgtEl>
                                        <p:attrNameLst>
                                          <p:attrName>style.visibility</p:attrName>
                                        </p:attrNameLst>
                                      </p:cBhvr>
                                      <p:to>
                                        <p:strVal val="visible"/>
                                      </p:to>
                                    </p:set>
                                    <p:animEffect transition="in" filter="fade">
                                      <p:cBhvr>
                                        <p:cTn id="88" dur="1000"/>
                                        <p:tgtEl>
                                          <p:spTgt spid="30"/>
                                        </p:tgtEl>
                                      </p:cBhvr>
                                    </p:animEffect>
                                    <p:anim calcmode="lin" valueType="num">
                                      <p:cBhvr>
                                        <p:cTn id="89" dur="1000" fill="hold"/>
                                        <p:tgtEl>
                                          <p:spTgt spid="30"/>
                                        </p:tgtEl>
                                        <p:attrNameLst>
                                          <p:attrName>ppt_x</p:attrName>
                                        </p:attrNameLst>
                                      </p:cBhvr>
                                      <p:tavLst>
                                        <p:tav tm="0">
                                          <p:val>
                                            <p:strVal val="#ppt_x"/>
                                          </p:val>
                                        </p:tav>
                                        <p:tav tm="100000">
                                          <p:val>
                                            <p:strVal val="#ppt_x"/>
                                          </p:val>
                                        </p:tav>
                                      </p:tavLst>
                                    </p:anim>
                                    <p:anim calcmode="lin" valueType="num">
                                      <p:cBhvr>
                                        <p:cTn id="90"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91" fill="hold">
                      <p:stCondLst>
                        <p:cond delay="indefinite"/>
                      </p:stCondLst>
                      <p:childTnLst>
                        <p:par>
                          <p:cTn id="92" fill="hold">
                            <p:stCondLst>
                              <p:cond delay="0"/>
                            </p:stCondLst>
                            <p:childTnLst>
                              <p:par>
                                <p:cTn id="93" presetID="42" presetClass="entr" presetSubtype="0" fill="hold" grpId="0" nodeType="clickEffect">
                                  <p:stCondLst>
                                    <p:cond delay="0"/>
                                  </p:stCondLst>
                                  <p:childTnLst>
                                    <p:set>
                                      <p:cBhvr>
                                        <p:cTn id="94" dur="1" fill="hold">
                                          <p:stCondLst>
                                            <p:cond delay="0"/>
                                          </p:stCondLst>
                                        </p:cTn>
                                        <p:tgtEl>
                                          <p:spTgt spid="31"/>
                                        </p:tgtEl>
                                        <p:attrNameLst>
                                          <p:attrName>style.visibility</p:attrName>
                                        </p:attrNameLst>
                                      </p:cBhvr>
                                      <p:to>
                                        <p:strVal val="visible"/>
                                      </p:to>
                                    </p:set>
                                    <p:animEffect transition="in" filter="fade">
                                      <p:cBhvr>
                                        <p:cTn id="95" dur="1000"/>
                                        <p:tgtEl>
                                          <p:spTgt spid="31"/>
                                        </p:tgtEl>
                                      </p:cBhvr>
                                    </p:animEffect>
                                    <p:anim calcmode="lin" valueType="num">
                                      <p:cBhvr>
                                        <p:cTn id="96" dur="1000" fill="hold"/>
                                        <p:tgtEl>
                                          <p:spTgt spid="31"/>
                                        </p:tgtEl>
                                        <p:attrNameLst>
                                          <p:attrName>ppt_x</p:attrName>
                                        </p:attrNameLst>
                                      </p:cBhvr>
                                      <p:tavLst>
                                        <p:tav tm="0">
                                          <p:val>
                                            <p:strVal val="#ppt_x"/>
                                          </p:val>
                                        </p:tav>
                                        <p:tav tm="100000">
                                          <p:val>
                                            <p:strVal val="#ppt_x"/>
                                          </p:val>
                                        </p:tav>
                                      </p:tavLst>
                                    </p:anim>
                                    <p:anim calcmode="lin" valueType="num">
                                      <p:cBhvr>
                                        <p:cTn id="97"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8" grpId="0"/>
      <p:bldP spid="36" grpId="0"/>
      <p:bldP spid="37" grpId="0"/>
      <p:bldP spid="38" grpId="0"/>
      <p:bldP spid="39" grpId="0"/>
      <p:bldP spid="4" grpId="0" animBg="1"/>
      <p:bldP spid="44" grpId="0"/>
      <p:bldP spid="45" grpId="0" animBg="1"/>
      <p:bldP spid="46" grpId="0"/>
      <p:bldP spid="29" grpId="0" animBg="1"/>
      <p:bldP spid="30" grpId="0" animBg="1"/>
      <p:bldP spid="3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5" name="Google Shape;300;p7"/>
          <p:cNvSpPr txBox="1"/>
          <p:nvPr/>
        </p:nvSpPr>
        <p:spPr>
          <a:xfrm>
            <a:off x="2230803" y="2259788"/>
            <a:ext cx="7743531" cy="87673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179999" tIns="179999" rIns="179999" bIns="179999" anchor="ctr">
            <a:spAutoFit/>
          </a:bodyPr>
          <a:lstStyle>
            <a:lvl1pPr algn="ctr">
              <a:lnSpc>
                <a:spcPct val="110000"/>
              </a:lnSpc>
              <a:spcBef>
                <a:spcPts val="700"/>
              </a:spcBef>
              <a:defRPr sz="3200">
                <a:solidFill>
                  <a:srgbClr val="FFFFFF"/>
                </a:solidFill>
                <a:latin typeface="Source Sans Pro Bold"/>
                <a:ea typeface="Source Sans Pro Bold"/>
                <a:cs typeface="Source Sans Pro Bold"/>
                <a:sym typeface="Source Sans Pro Bold"/>
              </a:defRPr>
            </a:lvl1pPr>
          </a:lstStyle>
          <a:p>
            <a:r>
              <a:rPr b="1" dirty="0">
                <a:latin typeface="Source Sans Pro Regular"/>
              </a:rPr>
              <a:t>3. </a:t>
            </a:r>
            <a:r>
              <a:rPr lang="fr" b="1" dirty="0">
                <a:latin typeface="Source Sans Pro Regular"/>
              </a:rPr>
              <a:t>Quand réaliser un suivi des contacts ?</a:t>
            </a:r>
          </a:p>
        </p:txBody>
      </p:sp>
    </p:spTree>
    <p:extLst>
      <p:ext uri="{BB962C8B-B14F-4D97-AF65-F5344CB8AC3E}">
        <p14:creationId xmlns:p14="http://schemas.microsoft.com/office/powerpoint/2010/main" val="459868378"/>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 name="Title 1"/>
          <p:cNvSpPr txBox="1">
            <a:spLocks noGrp="1"/>
          </p:cNvSpPr>
          <p:nvPr>
            <p:ph type="title" idx="4294967295"/>
          </p:nvPr>
        </p:nvSpPr>
        <p:spPr>
          <a:xfrm>
            <a:off x="85492" y="149528"/>
            <a:ext cx="8901059" cy="646114"/>
          </a:xfrm>
          <a:prstGeom prst="rect">
            <a:avLst/>
          </a:prstGeom>
        </p:spPr>
        <p:txBody>
          <a:bodyPr lIns="45719" tIns="45720" rIns="45719" bIns="45720" anchor="ctr">
            <a:normAutofit fontScale="90000"/>
          </a:bodyPr>
          <a:lstStyle/>
          <a:p>
            <a:r>
              <a:rPr lang="fr" b="1" dirty="0"/>
              <a:t>Quand mettre en place une recherche des contacts ?</a:t>
            </a:r>
          </a:p>
          <a:p>
            <a:endParaRPr b="1" dirty="0"/>
          </a:p>
        </p:txBody>
      </p:sp>
      <p:sp>
        <p:nvSpPr>
          <p:cNvPr id="2" name="Content Placeholder 2">
            <a:extLst>
              <a:ext uri="{FF2B5EF4-FFF2-40B4-BE49-F238E27FC236}">
                <a16:creationId xmlns:a16="http://schemas.microsoft.com/office/drawing/2014/main" id="{6A12CADB-5717-EBDA-A310-7ECDBA43527E}"/>
              </a:ext>
            </a:extLst>
          </p:cNvPr>
          <p:cNvSpPr>
            <a:spLocks noGrp="1"/>
          </p:cNvSpPr>
          <p:nvPr/>
        </p:nvSpPr>
        <p:spPr bwMode="auto">
          <a:xfrm>
            <a:off x="1121980" y="1350579"/>
            <a:ext cx="9948041" cy="4359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bodyPr>
          <a:lstStyle>
            <a:lvl1pPr marL="411480" indent="-41148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1pPr>
            <a:lvl2pPr marL="891540" indent="-342900" algn="l" rtl="0" eaLnBrk="0" fontAlgn="base" hangingPunct="0">
              <a:spcBef>
                <a:spcPct val="20000"/>
              </a:spcBef>
              <a:spcAft>
                <a:spcPct val="0"/>
              </a:spcAft>
              <a:buFont typeface="Arial" charset="0"/>
              <a:buChar char="–"/>
              <a:defRPr sz="2160" kern="1200">
                <a:solidFill>
                  <a:srgbClr val="10253F"/>
                </a:solidFill>
                <a:latin typeface="Arial" pitchFamily="34" charset="0"/>
                <a:ea typeface="+mn-ea"/>
                <a:cs typeface="Arial" pitchFamily="34" charset="0"/>
              </a:defRPr>
            </a:lvl2pPr>
            <a:lvl3pPr marL="1371600" indent="-274320" algn="l" rtl="0" eaLnBrk="0" fontAlgn="base" hangingPunct="0">
              <a:spcBef>
                <a:spcPct val="20000"/>
              </a:spcBef>
              <a:spcAft>
                <a:spcPct val="0"/>
              </a:spcAft>
              <a:buFont typeface="Arial" charset="0"/>
              <a:buChar char="•"/>
              <a:defRPr sz="2160" kern="1200">
                <a:solidFill>
                  <a:srgbClr val="10253F"/>
                </a:solidFill>
                <a:latin typeface="Arial" pitchFamily="34" charset="0"/>
                <a:ea typeface="+mn-ea"/>
                <a:cs typeface="Arial" pitchFamily="34" charset="0"/>
              </a:defRPr>
            </a:lvl3pPr>
            <a:lvl4pPr marL="1920240" indent="-274320" algn="l" rtl="0" eaLnBrk="0" fontAlgn="base" hangingPunct="0">
              <a:spcBef>
                <a:spcPct val="20000"/>
              </a:spcBef>
              <a:spcAft>
                <a:spcPct val="0"/>
              </a:spcAft>
              <a:buFont typeface="Arial" charset="0"/>
              <a:buChar char="–"/>
              <a:defRPr sz="1920" kern="1200">
                <a:solidFill>
                  <a:srgbClr val="10253F"/>
                </a:solidFill>
                <a:latin typeface="Arial" pitchFamily="34" charset="0"/>
                <a:ea typeface="+mn-ea"/>
                <a:cs typeface="Arial" pitchFamily="34" charset="0"/>
              </a:defRPr>
            </a:lvl4pPr>
            <a:lvl5pPr marL="2468880" indent="-274320" algn="l" rtl="0" eaLnBrk="0" fontAlgn="base" hangingPunct="0">
              <a:spcBef>
                <a:spcPct val="20000"/>
              </a:spcBef>
              <a:spcAft>
                <a:spcPct val="0"/>
              </a:spcAft>
              <a:buFont typeface="Arial" charset="0"/>
              <a:buChar char="»"/>
              <a:defRPr sz="1920" kern="1200">
                <a:solidFill>
                  <a:srgbClr val="10253F"/>
                </a:solidFill>
                <a:latin typeface="Arial" pitchFamily="34" charset="0"/>
                <a:ea typeface="+mn-ea"/>
                <a:cs typeface="Arial" pitchFamily="34" charset="0"/>
              </a:defRPr>
            </a:lvl5pPr>
            <a:lvl6pPr marL="3017520" indent="-274320" algn="l" defTabSz="1097280"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66160" indent="-274320" algn="l" defTabSz="1097280"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114800" indent="-274320" algn="l" defTabSz="1097280"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63440" indent="-274320" algn="l" defTabSz="1097280"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marL="0" indent="0" rtl="0">
              <a:buNone/>
            </a:pPr>
            <a:r>
              <a:rPr lang="fr" b="1" dirty="0">
                <a:solidFill>
                  <a:srgbClr val="C00000"/>
                </a:solidFill>
                <a:latin typeface="Source Sans Pro Regular"/>
                <a:ea typeface="+mj-ea"/>
                <a:cs typeface="+mj-cs"/>
                <a:sym typeface="Source Sans Pro Regular"/>
              </a:rPr>
              <a:t>La recherche des contacts peut permettre de contrôler les maladies transmissibles dans les cas suivants :</a:t>
            </a:r>
            <a:endParaRPr lang="en-US" b="1">
              <a:solidFill>
                <a:srgbClr val="C00000"/>
              </a:solidFill>
              <a:latin typeface="Source Sans Pro Regular"/>
              <a:ea typeface="+mj-ea"/>
              <a:cs typeface="+mj-cs"/>
            </a:endParaRPr>
          </a:p>
          <a:p>
            <a:pPr marL="0" indent="0" defTabSz="289321">
              <a:buNone/>
              <a:defRPr sz="2500"/>
            </a:pPr>
            <a:endParaRPr lang="fr" b="1" dirty="0">
              <a:solidFill>
                <a:srgbClr val="C00000"/>
              </a:solidFill>
              <a:latin typeface="+mj-lt"/>
              <a:ea typeface="+mj-ea"/>
              <a:cs typeface="+mj-cs"/>
            </a:endParaRPr>
          </a:p>
          <a:p>
            <a:pPr marL="254000" indent="-254000" defTabSz="289321">
              <a:lnSpc>
                <a:spcPct val="90000"/>
              </a:lnSpc>
              <a:spcBef>
                <a:spcPts val="300"/>
              </a:spcBef>
              <a:spcAft>
                <a:spcPts val="600"/>
              </a:spcAft>
              <a:buClr>
                <a:schemeClr val="accent3"/>
              </a:buClr>
              <a:buSzPct val="100000"/>
              <a:buFont typeface="Arial"/>
              <a:buChar char="•"/>
              <a:defRPr sz="2500"/>
            </a:pPr>
            <a:r>
              <a:rPr lang="fr" sz="2500" dirty="0">
                <a:solidFill>
                  <a:srgbClr val="000000"/>
                </a:solidFill>
                <a:latin typeface="+mj-lt"/>
                <a:ea typeface="+mj-ea"/>
                <a:cs typeface="+mj-cs"/>
              </a:rPr>
              <a:t>L</a:t>
            </a:r>
            <a:r>
              <a:rPr lang="fr" sz="2500" dirty="0">
                <a:solidFill>
                  <a:srgbClr val="000000"/>
                </a:solidFill>
                <a:latin typeface="+mj-lt"/>
                <a:ea typeface="+mj-ea"/>
                <a:cs typeface="+mj-cs"/>
                <a:sym typeface="Source Sans Pro Regular"/>
              </a:rPr>
              <a:t>a maladie est symptomatique, c’est-à-dire qu’un nombre suffisant de cas développe des symptômes. </a:t>
            </a:r>
            <a:endParaRPr lang="en-US" sz="2500">
              <a:solidFill>
                <a:srgbClr val="000000"/>
              </a:solidFill>
              <a:latin typeface="+mj-lt"/>
              <a:ea typeface="+mj-ea"/>
              <a:cs typeface="+mj-cs"/>
            </a:endParaRPr>
          </a:p>
          <a:p>
            <a:pPr marL="254000" indent="-254000" defTabSz="289321">
              <a:lnSpc>
                <a:spcPct val="90000"/>
              </a:lnSpc>
              <a:spcBef>
                <a:spcPts val="300"/>
              </a:spcBef>
              <a:spcAft>
                <a:spcPts val="600"/>
              </a:spcAft>
              <a:buClr>
                <a:schemeClr val="accent3"/>
              </a:buClr>
              <a:buSzPct val="100000"/>
              <a:buFont typeface="Arial"/>
              <a:buChar char="•"/>
              <a:defRPr sz="2500"/>
            </a:pPr>
            <a:r>
              <a:rPr lang="fr" sz="2500" dirty="0">
                <a:solidFill>
                  <a:srgbClr val="000000"/>
                </a:solidFill>
                <a:latin typeface="+mj-lt"/>
                <a:ea typeface="+mj-ea"/>
                <a:cs typeface="+mj-cs"/>
                <a:sym typeface="Source Sans Pro Regular"/>
              </a:rPr>
              <a:t> Les contacts peuvent être identifiés et suivis.</a:t>
            </a:r>
            <a:endParaRPr lang="en-US" sz="2500">
              <a:solidFill>
                <a:srgbClr val="000000"/>
              </a:solidFill>
              <a:latin typeface="+mj-lt"/>
              <a:ea typeface="+mj-ea"/>
              <a:cs typeface="+mj-cs"/>
            </a:endParaRPr>
          </a:p>
          <a:p>
            <a:pPr marL="254000" indent="-254000" defTabSz="289321">
              <a:lnSpc>
                <a:spcPct val="90000"/>
              </a:lnSpc>
              <a:spcBef>
                <a:spcPts val="300"/>
              </a:spcBef>
              <a:spcAft>
                <a:spcPts val="600"/>
              </a:spcAft>
              <a:buClr>
                <a:schemeClr val="accent3"/>
              </a:buClr>
              <a:buSzPct val="100000"/>
              <a:buFont typeface="Arial"/>
              <a:buChar char="•"/>
              <a:defRPr sz="2500"/>
            </a:pPr>
            <a:r>
              <a:rPr lang="fr" sz="2500" dirty="0">
                <a:solidFill>
                  <a:srgbClr val="000000"/>
                </a:solidFill>
                <a:latin typeface="+mj-lt"/>
                <a:ea typeface="+mj-ea"/>
                <a:cs typeface="+mj-cs"/>
                <a:sym typeface="Source Sans Pro Regular"/>
              </a:rPr>
              <a:t>La propagation de la maladie est suffisamment lente pour pouvoir  rechercher les contacts. </a:t>
            </a:r>
            <a:endParaRPr lang="en-US" sz="2500">
              <a:solidFill>
                <a:srgbClr val="000000"/>
              </a:solidFill>
              <a:latin typeface="+mj-lt"/>
              <a:ea typeface="+mj-ea"/>
              <a:cs typeface="+mj-cs"/>
            </a:endParaRPr>
          </a:p>
          <a:p>
            <a:pPr marL="254000" indent="-254000" defTabSz="289321">
              <a:lnSpc>
                <a:spcPct val="90000"/>
              </a:lnSpc>
              <a:spcBef>
                <a:spcPts val="300"/>
              </a:spcBef>
              <a:spcAft>
                <a:spcPts val="600"/>
              </a:spcAft>
              <a:buClr>
                <a:schemeClr val="accent3"/>
              </a:buClr>
              <a:buSzPct val="100000"/>
              <a:buFont typeface="Arial"/>
              <a:buChar char="•"/>
              <a:defRPr sz="2500"/>
            </a:pPr>
            <a:r>
              <a:rPr lang="fr" sz="2500" dirty="0">
                <a:solidFill>
                  <a:srgbClr val="000000"/>
                </a:solidFill>
                <a:latin typeface="+mj-lt"/>
                <a:ea typeface="+mj-ea"/>
                <a:cs typeface="+mj-cs"/>
                <a:sym typeface="Source Sans Pro Regular"/>
              </a:rPr>
              <a:t>Il existe des tests de diagnostic permettant d’identifier facilement les personnes symptomatiques et asymptomatiques.</a:t>
            </a:r>
            <a:endParaRPr lang="en-US" sz="2500">
              <a:solidFill>
                <a:srgbClr val="000000"/>
              </a:solidFill>
              <a:latin typeface="+mj-lt"/>
              <a:ea typeface="+mj-ea"/>
              <a:cs typeface="+mj-cs"/>
            </a:endParaRPr>
          </a:p>
        </p:txBody>
      </p:sp>
    </p:spTree>
    <p:extLst>
      <p:ext uri="{BB962C8B-B14F-4D97-AF65-F5344CB8AC3E}">
        <p14:creationId xmlns:p14="http://schemas.microsoft.com/office/powerpoint/2010/main" val="1621619248"/>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2" name="Google Shape;300;p7"/>
          <p:cNvSpPr txBox="1">
            <a:spLocks noGrp="1"/>
          </p:cNvSpPr>
          <p:nvPr>
            <p:ph type="body" sz="quarter" idx="1"/>
          </p:nvPr>
        </p:nvSpPr>
        <p:spPr>
          <a:xfrm>
            <a:off x="2304491" y="2008828"/>
            <a:ext cx="7583018" cy="1564689"/>
          </a:xfrm>
          <a:prstGeom prst="rect">
            <a:avLst/>
          </a:prstGeom>
        </p:spPr>
        <p:txBody>
          <a:bodyPr lIns="179999" tIns="179999" rIns="179999" bIns="179999"/>
          <a:lstStyle>
            <a:lvl1pPr>
              <a:lnSpc>
                <a:spcPct val="110000"/>
              </a:lnSpc>
            </a:lvl1pPr>
          </a:lstStyle>
          <a:p>
            <a:r>
              <a:rPr lang="fr" b="1" dirty="0"/>
              <a:t>4. Comment rechercher activement les cas et suivre les contacts ?</a:t>
            </a:r>
            <a:endParaRPr lang="fr" dirty="0"/>
          </a:p>
          <a:p>
            <a:endParaRPr b="1" dirty="0"/>
          </a:p>
        </p:txBody>
      </p:sp>
    </p:spTree>
    <p:extLst>
      <p:ext uri="{BB962C8B-B14F-4D97-AF65-F5344CB8AC3E}">
        <p14:creationId xmlns:p14="http://schemas.microsoft.com/office/powerpoint/2010/main" val="3089365271"/>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4">
            <a:extLst>
              <a:ext uri="{FF2B5EF4-FFF2-40B4-BE49-F238E27FC236}">
                <a16:creationId xmlns:a16="http://schemas.microsoft.com/office/drawing/2014/main" id="{B9583088-8A48-78E9-764E-266EDFF99C6D}"/>
              </a:ext>
            </a:extLst>
          </p:cNvPr>
          <p:cNvSpPr txBox="1">
            <a:spLocks/>
          </p:cNvSpPr>
          <p:nvPr/>
        </p:nvSpPr>
        <p:spPr>
          <a:xfrm>
            <a:off x="192379" y="71746"/>
            <a:ext cx="4333666" cy="6461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ctr">
            <a:normAutofit/>
          </a:bodyPr>
          <a:lstStyle>
            <a:lvl1pPr marL="0" marR="0" indent="0" algn="l" defTabSz="277749" rtl="0" latinLnBrk="0">
              <a:lnSpc>
                <a:spcPct val="90000"/>
              </a:lnSpc>
              <a:spcBef>
                <a:spcPts val="0"/>
              </a:spcBef>
              <a:spcAft>
                <a:spcPts val="0"/>
              </a:spcAft>
              <a:buClrTx/>
              <a:buSzTx/>
              <a:buFontTx/>
              <a:buNone/>
              <a:tabLst/>
              <a:defRPr sz="3072"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r>
              <a:rPr lang="hu-HU" sz="3200" b="1" dirty="0" err="1"/>
              <a:t>Recherche</a:t>
            </a:r>
            <a:r>
              <a:rPr lang="hu-HU" sz="3200" b="1" dirty="0"/>
              <a:t> </a:t>
            </a:r>
            <a:r>
              <a:rPr lang="hu-HU" sz="3200" b="1" dirty="0" err="1"/>
              <a:t>des</a:t>
            </a:r>
            <a:r>
              <a:rPr lang="hu-HU" sz="3200" b="1" dirty="0"/>
              <a:t> </a:t>
            </a:r>
            <a:r>
              <a:rPr lang="hu-HU" sz="3200" b="1" dirty="0" err="1"/>
              <a:t>cas</a:t>
            </a:r>
          </a:p>
        </p:txBody>
      </p:sp>
      <p:sp>
        <p:nvSpPr>
          <p:cNvPr id="2" name="Content Placeholder 8">
            <a:extLst>
              <a:ext uri="{FF2B5EF4-FFF2-40B4-BE49-F238E27FC236}">
                <a16:creationId xmlns:a16="http://schemas.microsoft.com/office/drawing/2014/main" id="{30BED65A-6539-3E00-B5E1-329E24C72ED7}"/>
              </a:ext>
            </a:extLst>
          </p:cNvPr>
          <p:cNvSpPr>
            <a:spLocks noGrp="1"/>
          </p:cNvSpPr>
          <p:nvPr/>
        </p:nvSpPr>
        <p:spPr bwMode="auto">
          <a:xfrm>
            <a:off x="864342" y="927778"/>
            <a:ext cx="10473559" cy="56145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8000" tIns="0" rIns="18000" bIns="0" numCol="1" rtlCol="0" anchor="t" anchorCtr="0" compatLnSpc="1">
            <a:prstTxWarp prst="textNoShape">
              <a:avLst/>
            </a:prstTxWarp>
            <a:noAutofit/>
          </a:bodyPr>
          <a:lstStyle>
            <a:lvl1pPr marL="411480" indent="-41148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1pPr>
            <a:lvl2pPr marL="891540" indent="-342900" algn="l" rtl="0" eaLnBrk="0" fontAlgn="base" hangingPunct="0">
              <a:spcBef>
                <a:spcPct val="20000"/>
              </a:spcBef>
              <a:spcAft>
                <a:spcPct val="0"/>
              </a:spcAft>
              <a:buFont typeface="Arial" charset="0"/>
              <a:buChar char="–"/>
              <a:defRPr sz="2160" kern="1200">
                <a:solidFill>
                  <a:srgbClr val="10253F"/>
                </a:solidFill>
                <a:latin typeface="Arial" pitchFamily="34" charset="0"/>
                <a:ea typeface="+mn-ea"/>
                <a:cs typeface="Arial" pitchFamily="34" charset="0"/>
              </a:defRPr>
            </a:lvl2pPr>
            <a:lvl3pPr marL="1371600" indent="-274320" algn="l" rtl="0" eaLnBrk="0" fontAlgn="base" hangingPunct="0">
              <a:spcBef>
                <a:spcPct val="20000"/>
              </a:spcBef>
              <a:spcAft>
                <a:spcPct val="0"/>
              </a:spcAft>
              <a:buFont typeface="Arial" charset="0"/>
              <a:buChar char="•"/>
              <a:defRPr sz="2160" kern="1200">
                <a:solidFill>
                  <a:srgbClr val="10253F"/>
                </a:solidFill>
                <a:latin typeface="Arial" pitchFamily="34" charset="0"/>
                <a:ea typeface="+mn-ea"/>
                <a:cs typeface="Arial" pitchFamily="34" charset="0"/>
              </a:defRPr>
            </a:lvl3pPr>
            <a:lvl4pPr marL="1920240" indent="-274320" algn="l" rtl="0" eaLnBrk="0" fontAlgn="base" hangingPunct="0">
              <a:spcBef>
                <a:spcPct val="20000"/>
              </a:spcBef>
              <a:spcAft>
                <a:spcPct val="0"/>
              </a:spcAft>
              <a:buFont typeface="Arial" charset="0"/>
              <a:buChar char="–"/>
              <a:defRPr sz="1920" kern="1200">
                <a:solidFill>
                  <a:srgbClr val="10253F"/>
                </a:solidFill>
                <a:latin typeface="Arial" pitchFamily="34" charset="0"/>
                <a:ea typeface="+mn-ea"/>
                <a:cs typeface="Arial" pitchFamily="34" charset="0"/>
              </a:defRPr>
            </a:lvl4pPr>
            <a:lvl5pPr marL="2468880" indent="-274320" algn="l" rtl="0" eaLnBrk="0" fontAlgn="base" hangingPunct="0">
              <a:spcBef>
                <a:spcPct val="20000"/>
              </a:spcBef>
              <a:spcAft>
                <a:spcPct val="0"/>
              </a:spcAft>
              <a:buFont typeface="Arial" charset="0"/>
              <a:buChar char="»"/>
              <a:defRPr sz="1920" kern="1200">
                <a:solidFill>
                  <a:srgbClr val="10253F"/>
                </a:solidFill>
                <a:latin typeface="Arial" pitchFamily="34" charset="0"/>
                <a:ea typeface="+mn-ea"/>
                <a:cs typeface="Arial" pitchFamily="34" charset="0"/>
              </a:defRPr>
            </a:lvl5pPr>
            <a:lvl6pPr marL="3017520" indent="-274320" algn="l" defTabSz="1097280"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66160" indent="-274320" algn="l" defTabSz="1097280"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114800" indent="-274320" algn="l" defTabSz="1097280"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63440" indent="-274320" algn="l" defTabSz="1097280"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marL="0" indent="0" rtl="0">
              <a:lnSpc>
                <a:spcPct val="100000"/>
              </a:lnSpc>
              <a:spcBef>
                <a:spcPts val="0"/>
              </a:spcBef>
              <a:spcAft>
                <a:spcPts val="0"/>
              </a:spcAft>
              <a:buNone/>
            </a:pPr>
            <a:r>
              <a:rPr lang="fr" b="1" dirty="0">
                <a:solidFill>
                  <a:srgbClr val="C00000"/>
                </a:solidFill>
                <a:latin typeface="Source Sans Pro Bold"/>
                <a:ea typeface="+mj-ea"/>
                <a:cs typeface="+mj-cs"/>
                <a:sym typeface="Source Sans Pro Regular"/>
              </a:rPr>
              <a:t>La recherche des cas peut s’effectuer de différentes manières.</a:t>
            </a:r>
            <a:endParaRPr lang="en-US" b="1" dirty="0">
              <a:solidFill>
                <a:srgbClr val="C00000"/>
              </a:solidFill>
              <a:latin typeface="Source Sans Pro Bold"/>
              <a:ea typeface="+mj-ea"/>
              <a:cs typeface="+mj-cs"/>
              <a:sym typeface="Source Sans Pro Regular"/>
            </a:endParaRPr>
          </a:p>
          <a:p>
            <a:pPr rtl="0">
              <a:lnSpc>
                <a:spcPct val="100000"/>
              </a:lnSpc>
              <a:spcBef>
                <a:spcPts val="0"/>
              </a:spcBef>
              <a:spcAft>
                <a:spcPts val="0"/>
              </a:spcAft>
            </a:pPr>
            <a:endParaRPr lang="en-US" dirty="0">
              <a:solidFill>
                <a:srgbClr val="65A000"/>
              </a:solidFill>
              <a:latin typeface="Source Sans Pro Bold"/>
              <a:ea typeface="+mj-ea"/>
              <a:cs typeface="+mj-cs"/>
              <a:sym typeface="Source Sans Pro Regular"/>
            </a:endParaRPr>
          </a:p>
          <a:p>
            <a:pPr marL="0" indent="0" rtl="0">
              <a:lnSpc>
                <a:spcPct val="100000"/>
              </a:lnSpc>
              <a:spcBef>
                <a:spcPts val="0"/>
              </a:spcBef>
              <a:spcAft>
                <a:spcPts val="0"/>
              </a:spcAft>
              <a:buNone/>
            </a:pPr>
            <a:r>
              <a:rPr lang="fr" b="1" dirty="0">
                <a:solidFill>
                  <a:srgbClr val="65A000"/>
                </a:solidFill>
                <a:latin typeface="Source Sans Pro Bold"/>
                <a:ea typeface="+mj-ea"/>
                <a:cs typeface="+mj-cs"/>
                <a:sym typeface="Source Sans Pro Regular"/>
              </a:rPr>
              <a:t>Recherche active des cas :</a:t>
            </a:r>
            <a:endParaRPr lang="en-US" b="1" dirty="0">
              <a:solidFill>
                <a:srgbClr val="65A000"/>
              </a:solidFill>
              <a:latin typeface="Source Sans Pro Bold"/>
              <a:ea typeface="+mj-ea"/>
              <a:cs typeface="+mj-cs"/>
              <a:sym typeface="Source Sans Pro Regular"/>
            </a:endParaRPr>
          </a:p>
          <a:p>
            <a:pPr marL="238125" indent="-238125" defTabSz="271962">
              <a:spcBef>
                <a:spcPts val="0"/>
              </a:spcBef>
              <a:spcAft>
                <a:spcPts val="0"/>
              </a:spcAft>
              <a:buClr>
                <a:schemeClr val="accent3"/>
              </a:buClr>
              <a:buSzPct val="100000"/>
              <a:buFont typeface="Arial"/>
              <a:buChar char="•"/>
              <a:defRPr sz="2256"/>
            </a:pPr>
            <a:r>
              <a:rPr lang="fr" sz="2250" dirty="0">
                <a:solidFill>
                  <a:srgbClr val="000000"/>
                </a:solidFill>
                <a:latin typeface="+mj-lt"/>
                <a:ea typeface="+mj-ea"/>
                <a:cs typeface="+mj-cs"/>
                <a:sym typeface="Source Sans Pro Regular"/>
              </a:rPr>
              <a:t>Entretiens av</a:t>
            </a:r>
            <a:r>
              <a:rPr lang="fr-FR" sz="2250" err="1">
                <a:solidFill>
                  <a:srgbClr val="000000"/>
                </a:solidFill>
                <a:latin typeface="+mj-lt"/>
                <a:ea typeface="+mj-ea"/>
                <a:cs typeface="+mj-cs"/>
                <a:sym typeface="Source Sans Pro Regular"/>
              </a:rPr>
              <a:t>ec</a:t>
            </a:r>
            <a:r>
              <a:rPr lang="fr" sz="2250" dirty="0">
                <a:solidFill>
                  <a:srgbClr val="000000"/>
                </a:solidFill>
                <a:latin typeface="+mj-lt"/>
                <a:ea typeface="+mj-ea"/>
                <a:cs typeface="+mj-cs"/>
                <a:sym typeface="Source Sans Pro Regular"/>
              </a:rPr>
              <a:t> des cas avérés afin d’identifier les contacts.</a:t>
            </a:r>
            <a:endParaRPr lang="en-US" sz="2250" dirty="0">
              <a:solidFill>
                <a:srgbClr val="000000"/>
              </a:solidFill>
              <a:latin typeface="+mj-lt"/>
              <a:ea typeface="+mj-ea"/>
              <a:cs typeface="+mj-cs"/>
              <a:sym typeface="Source Sans Pro Regular"/>
            </a:endParaRPr>
          </a:p>
          <a:p>
            <a:pPr marL="238125" indent="-238125" defTabSz="271962">
              <a:spcBef>
                <a:spcPts val="0"/>
              </a:spcBef>
              <a:spcAft>
                <a:spcPts val="0"/>
              </a:spcAft>
              <a:buClr>
                <a:schemeClr val="accent3"/>
              </a:buClr>
              <a:buSzPct val="100000"/>
              <a:buFont typeface="Arial"/>
              <a:buChar char="•"/>
              <a:defRPr sz="2256"/>
            </a:pPr>
            <a:r>
              <a:rPr lang="fr" dirty="0">
                <a:solidFill>
                  <a:srgbClr val="000000"/>
                </a:solidFill>
                <a:latin typeface="+mj-lt"/>
                <a:ea typeface="+mj-ea"/>
                <a:cs typeface="+mj-cs"/>
                <a:sym typeface="Source Sans Pro Regular"/>
              </a:rPr>
              <a:t>Recherche de cas en porte-à-porte.</a:t>
            </a:r>
            <a:endParaRPr lang="en-US" dirty="0">
              <a:solidFill>
                <a:srgbClr val="000000"/>
              </a:solidFill>
              <a:latin typeface="+mj-lt"/>
              <a:ea typeface="+mj-ea"/>
              <a:cs typeface="+mj-cs"/>
              <a:sym typeface="Source Sans Pro Regular"/>
            </a:endParaRPr>
          </a:p>
          <a:p>
            <a:pPr marL="238125" indent="-238125" defTabSz="271962">
              <a:spcBef>
                <a:spcPts val="0"/>
              </a:spcBef>
              <a:spcAft>
                <a:spcPts val="0"/>
              </a:spcAft>
              <a:buClr>
                <a:schemeClr val="accent3"/>
              </a:buClr>
              <a:buSzPct val="100000"/>
              <a:buFont typeface="Arial"/>
              <a:buChar char="•"/>
              <a:defRPr sz="2256"/>
            </a:pPr>
            <a:r>
              <a:rPr lang="fr" dirty="0">
                <a:solidFill>
                  <a:srgbClr val="000000"/>
                </a:solidFill>
                <a:latin typeface="+mj-lt"/>
                <a:ea typeface="+mj-ea"/>
                <a:cs typeface="+mj-cs"/>
                <a:sym typeface="Source Sans Pro Regular"/>
              </a:rPr>
              <a:t>Visites auprès des établissements de santé, praticiens du secteur privé, guérisseurs traditionnels, pharmacies, laboratoires, etc.</a:t>
            </a:r>
            <a:endParaRPr lang="en-US" dirty="0">
              <a:solidFill>
                <a:srgbClr val="000000"/>
              </a:solidFill>
              <a:latin typeface="+mj-lt"/>
              <a:ea typeface="+mj-ea"/>
              <a:cs typeface="+mj-cs"/>
              <a:sym typeface="Source Sans Pro Regular"/>
            </a:endParaRPr>
          </a:p>
          <a:p>
            <a:pPr marL="238125" indent="-238125" defTabSz="271962">
              <a:spcBef>
                <a:spcPts val="0"/>
              </a:spcBef>
              <a:spcAft>
                <a:spcPts val="0"/>
              </a:spcAft>
              <a:buClr>
                <a:schemeClr val="accent3"/>
              </a:buClr>
              <a:buSzPct val="100000"/>
              <a:buFont typeface="Arial"/>
              <a:buChar char="•"/>
              <a:defRPr sz="2256"/>
            </a:pPr>
            <a:r>
              <a:rPr lang="fr" dirty="0">
                <a:solidFill>
                  <a:srgbClr val="000000"/>
                </a:solidFill>
                <a:latin typeface="+mj-lt"/>
                <a:ea typeface="+mj-ea"/>
                <a:cs typeface="+mj-cs"/>
                <a:sym typeface="Source Sans Pro Regular"/>
              </a:rPr>
              <a:t>Recherche systématique des cas dans les milieux fermés tels que les établissements résidentiels.</a:t>
            </a:r>
            <a:endParaRPr lang="en-US" dirty="0">
              <a:solidFill>
                <a:srgbClr val="000000"/>
              </a:solidFill>
              <a:latin typeface="+mj-lt"/>
              <a:ea typeface="+mj-ea"/>
              <a:cs typeface="+mj-cs"/>
              <a:sym typeface="Source Sans Pro Regular"/>
            </a:endParaRPr>
          </a:p>
          <a:p>
            <a:pPr>
              <a:spcBef>
                <a:spcPts val="0"/>
              </a:spcBef>
              <a:spcAft>
                <a:spcPts val="0"/>
              </a:spcAft>
            </a:pPr>
            <a:endParaRPr lang="en-US" dirty="0">
              <a:solidFill>
                <a:srgbClr val="65A000"/>
              </a:solidFill>
              <a:latin typeface="Source Sans Pro Bold"/>
              <a:ea typeface="+mj-ea"/>
              <a:cs typeface="+mj-cs"/>
            </a:endParaRPr>
          </a:p>
          <a:p>
            <a:pPr marL="0" indent="0">
              <a:spcBef>
                <a:spcPts val="0"/>
              </a:spcBef>
              <a:spcAft>
                <a:spcPts val="0"/>
              </a:spcAft>
              <a:buNone/>
            </a:pPr>
            <a:r>
              <a:rPr lang="fr" b="1" dirty="0">
                <a:solidFill>
                  <a:srgbClr val="65A000"/>
                </a:solidFill>
                <a:latin typeface="Source Sans Pro Bold"/>
                <a:ea typeface="+mj-ea"/>
                <a:cs typeface="+mj-cs"/>
              </a:rPr>
              <a:t>Recherche passive des cas :</a:t>
            </a:r>
            <a:endParaRPr lang="en-US" b="1" dirty="0">
              <a:solidFill>
                <a:srgbClr val="65A000"/>
              </a:solidFill>
              <a:latin typeface="Source Sans Pro Bold"/>
              <a:ea typeface="+mj-ea"/>
              <a:cs typeface="+mj-cs"/>
            </a:endParaRPr>
          </a:p>
          <a:p>
            <a:pPr marL="238125" indent="-238125" defTabSz="271962">
              <a:spcBef>
                <a:spcPts val="0"/>
              </a:spcBef>
              <a:spcAft>
                <a:spcPts val="0"/>
              </a:spcAft>
              <a:buClr>
                <a:schemeClr val="accent3"/>
              </a:buClr>
              <a:buSzPct val="100000"/>
              <a:buFont typeface="Arial"/>
              <a:buChar char="•"/>
              <a:defRPr sz="2256"/>
            </a:pPr>
            <a:r>
              <a:rPr lang="fr" sz="2250" dirty="0">
                <a:solidFill>
                  <a:srgbClr val="000000"/>
                </a:solidFill>
                <a:latin typeface="+mj-lt"/>
                <a:ea typeface="+mj-ea"/>
                <a:cs typeface="+mj-cs"/>
              </a:rPr>
              <a:t>Surveillance de routine ou surveillance renforcée.</a:t>
            </a:r>
            <a:endParaRPr lang="en-US" sz="2250" dirty="0">
              <a:solidFill>
                <a:srgbClr val="000000"/>
              </a:solidFill>
              <a:latin typeface="+mj-lt"/>
              <a:ea typeface="+mj-ea"/>
              <a:cs typeface="+mj-cs"/>
            </a:endParaRPr>
          </a:p>
          <a:p>
            <a:pPr marL="238125" indent="-238125" defTabSz="271962">
              <a:spcBef>
                <a:spcPts val="0"/>
              </a:spcBef>
              <a:spcAft>
                <a:spcPts val="0"/>
              </a:spcAft>
              <a:buClr>
                <a:schemeClr val="accent3"/>
              </a:buClr>
              <a:buSzPct val="100000"/>
              <a:buFont typeface="Arial"/>
              <a:buChar char="•"/>
              <a:defRPr sz="2256"/>
            </a:pPr>
            <a:r>
              <a:rPr lang="fr" sz="2250" dirty="0">
                <a:solidFill>
                  <a:srgbClr val="000000"/>
                </a:solidFill>
                <a:latin typeface="+mj-lt"/>
                <a:ea typeface="+mj-ea"/>
                <a:cs typeface="+mj-cs"/>
              </a:rPr>
              <a:t>Lignes directes des rumeurs.</a:t>
            </a:r>
            <a:endParaRPr lang="en-US" sz="2250" dirty="0">
              <a:solidFill>
                <a:srgbClr val="000000"/>
              </a:solidFill>
              <a:latin typeface="+mj-lt"/>
              <a:ea typeface="+mj-ea"/>
              <a:cs typeface="+mj-cs"/>
            </a:endParaRPr>
          </a:p>
          <a:p>
            <a:pPr marL="238125" indent="-238125" defTabSz="271962">
              <a:spcBef>
                <a:spcPts val="0"/>
              </a:spcBef>
              <a:spcAft>
                <a:spcPts val="0"/>
              </a:spcAft>
              <a:buClr>
                <a:schemeClr val="accent3"/>
              </a:buClr>
              <a:buSzPct val="100000"/>
              <a:buFont typeface="Arial"/>
              <a:buChar char="•"/>
              <a:defRPr sz="2256"/>
            </a:pPr>
            <a:r>
              <a:rPr lang="fr" sz="2250" dirty="0">
                <a:solidFill>
                  <a:srgbClr val="000000"/>
                </a:solidFill>
                <a:latin typeface="+mj-lt"/>
                <a:ea typeface="+mj-ea"/>
                <a:cs typeface="+mj-cs"/>
              </a:rPr>
              <a:t>Messages d’information publique dans les communautés touchées.</a:t>
            </a:r>
            <a:endParaRPr lang="en-US" sz="2250" dirty="0">
              <a:solidFill>
                <a:srgbClr val="000000"/>
              </a:solidFill>
              <a:latin typeface="+mj-lt"/>
              <a:ea typeface="+mj-ea"/>
              <a:cs typeface="+mj-cs"/>
            </a:endParaRPr>
          </a:p>
          <a:p>
            <a:pPr marL="238125" indent="-238125" defTabSz="271962">
              <a:lnSpc>
                <a:spcPct val="100000"/>
              </a:lnSpc>
              <a:spcBef>
                <a:spcPts val="0"/>
              </a:spcBef>
              <a:spcAft>
                <a:spcPts val="0"/>
              </a:spcAft>
              <a:buClr>
                <a:schemeClr val="accent3"/>
              </a:buClr>
              <a:buSzPct val="100000"/>
              <a:buFont typeface="Arial"/>
              <a:buChar char="•"/>
              <a:defRPr sz="2256"/>
            </a:pPr>
            <a:r>
              <a:rPr lang="fr" sz="2256" dirty="0">
                <a:solidFill>
                  <a:srgbClr val="000000"/>
                </a:solidFill>
                <a:latin typeface="+mj-lt"/>
                <a:ea typeface="+mj-ea"/>
                <a:cs typeface="+mj-cs"/>
              </a:rPr>
              <a:t>Mobilisation des responsables/bénévoles/agents de santé de la communauté.</a:t>
            </a:r>
            <a:endParaRPr lang="en-US" sz="2256" dirty="0">
              <a:solidFill>
                <a:srgbClr val="000000"/>
              </a:solidFill>
              <a:latin typeface="+mj-lt"/>
              <a:ea typeface="+mj-ea"/>
              <a:cs typeface="+mj-cs"/>
            </a:endParaRPr>
          </a:p>
          <a:p>
            <a:pPr marL="238125" indent="-238125" defTabSz="271962">
              <a:spcBef>
                <a:spcPts val="0"/>
              </a:spcBef>
              <a:spcAft>
                <a:spcPts val="0"/>
              </a:spcAft>
              <a:buClr>
                <a:schemeClr val="accent3"/>
              </a:buClr>
              <a:buSzPct val="100000"/>
              <a:buFont typeface="Arial"/>
              <a:buChar char="•"/>
              <a:defRPr sz="2256"/>
            </a:pPr>
            <a:endParaRPr lang="en-US" sz="2256" dirty="0">
              <a:solidFill>
                <a:srgbClr val="000000"/>
              </a:solidFill>
              <a:latin typeface="+mj-lt"/>
              <a:ea typeface="+mj-ea"/>
              <a:cs typeface="+mj-cs"/>
            </a:endParaRPr>
          </a:p>
        </p:txBody>
      </p:sp>
    </p:spTree>
    <p:extLst>
      <p:ext uri="{BB962C8B-B14F-4D97-AF65-F5344CB8AC3E}">
        <p14:creationId xmlns:p14="http://schemas.microsoft.com/office/powerpoint/2010/main" val="1372220086"/>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 name="Title 4"/>
          <p:cNvSpPr txBox="1">
            <a:spLocks noGrp="1"/>
          </p:cNvSpPr>
          <p:nvPr>
            <p:ph type="title" idx="4294967295"/>
          </p:nvPr>
        </p:nvSpPr>
        <p:spPr>
          <a:xfrm>
            <a:off x="200330" y="0"/>
            <a:ext cx="5771099" cy="646113"/>
          </a:xfrm>
          <a:prstGeom prst="rect">
            <a:avLst/>
          </a:prstGeom>
        </p:spPr>
        <p:txBody>
          <a:bodyPr lIns="45719" tIns="45720" rIns="45719" bIns="45720" anchor="ctr">
            <a:normAutofit/>
          </a:bodyPr>
          <a:lstStyle>
            <a:lvl1pPr defTabSz="277749">
              <a:defRPr sz="3072"/>
            </a:lvl1pPr>
          </a:lstStyle>
          <a:p>
            <a:r>
              <a:rPr lang="fr-FR" sz="3200" b="1" dirty="0"/>
              <a:t>Investigation des cas: étapes</a:t>
            </a:r>
            <a:endParaRPr lang="fr-FR" dirty="0"/>
          </a:p>
        </p:txBody>
      </p:sp>
      <p:sp>
        <p:nvSpPr>
          <p:cNvPr id="19" name="Rectangle 18">
            <a:extLst>
              <a:ext uri="{FF2B5EF4-FFF2-40B4-BE49-F238E27FC236}">
                <a16:creationId xmlns:a16="http://schemas.microsoft.com/office/drawing/2014/main" id="{8E2A130B-28DC-16C2-DDBA-C9E33E1783BE}"/>
              </a:ext>
            </a:extLst>
          </p:cNvPr>
          <p:cNvSpPr/>
          <p:nvPr>
            <p:custDataLst>
              <p:tags r:id="rId1"/>
            </p:custDataLst>
          </p:nvPr>
        </p:nvSpPr>
        <p:spPr>
          <a:xfrm>
            <a:off x="819803" y="1547282"/>
            <a:ext cx="10558536" cy="830997"/>
          </a:xfrm>
          <a:prstGeom prst="rect">
            <a:avLst/>
          </a:prstGeom>
          <a:solidFill>
            <a:srgbClr val="C00000"/>
          </a:solidFill>
        </p:spPr>
        <p:txBody>
          <a:bodyPr wrap="square" lIns="91440" tIns="45720" rIns="91440" bIns="45720" rtlCol="0" anchor="t">
            <a:spAutoFit/>
          </a:bodyPr>
          <a:lstStyle/>
          <a:p>
            <a:pPr rtl="0">
              <a:spcBef>
                <a:spcPts val="720"/>
              </a:spcBef>
              <a:spcAft>
                <a:spcPts val="0"/>
              </a:spcAft>
            </a:pPr>
            <a:r>
              <a:rPr lang="fr" sz="2400" b="1" dirty="0">
                <a:solidFill>
                  <a:schemeClr val="bg1"/>
                </a:solidFill>
                <a:latin typeface="Source Sans Pro Regular"/>
              </a:rPr>
              <a:t>Objectif global : </a:t>
            </a:r>
            <a:r>
              <a:rPr lang="fr" sz="2400" dirty="0">
                <a:solidFill>
                  <a:schemeClr val="bg1"/>
                </a:solidFill>
                <a:latin typeface="Source Sans Pro Regular"/>
              </a:rPr>
              <a:t>réduire la morbidité et la mortalité en assurant rapidement l’identification, l’isolement et la prise en charge clinique des cas.</a:t>
            </a:r>
            <a:endParaRPr lang="en-US" altLang="en-US" sz="2400">
              <a:solidFill>
                <a:schemeClr val="bg1"/>
              </a:solidFill>
              <a:latin typeface="Source Sans Pro Regular"/>
              <a:cs typeface="Calibri" panose="020F0502020204030204"/>
            </a:endParaRPr>
          </a:p>
        </p:txBody>
      </p:sp>
      <p:sp>
        <p:nvSpPr>
          <p:cNvPr id="21" name="Content Placeholder 8">
            <a:extLst>
              <a:ext uri="{FF2B5EF4-FFF2-40B4-BE49-F238E27FC236}">
                <a16:creationId xmlns:a16="http://schemas.microsoft.com/office/drawing/2014/main" id="{7FF8CD4F-0230-5EBA-CE3B-2EC31D920D86}"/>
              </a:ext>
            </a:extLst>
          </p:cNvPr>
          <p:cNvSpPr txBox="1">
            <a:spLocks/>
          </p:cNvSpPr>
          <p:nvPr>
            <p:custDataLst>
              <p:tags r:id="rId2"/>
            </p:custDataLst>
          </p:nvPr>
        </p:nvSpPr>
        <p:spPr>
          <a:xfrm>
            <a:off x="2983424" y="3239146"/>
            <a:ext cx="2101850" cy="914400"/>
          </a:xfrm>
          <a:prstGeom prst="rect">
            <a:avLst/>
          </a:prstGeom>
          <a:solidFill>
            <a:srgbClr val="95C95B"/>
          </a:solidFill>
          <a:ln w="25400" cap="flat" cmpd="sng" algn="ctr">
            <a:solidFill>
              <a:schemeClr val="bg1">
                <a:lumMod val="65000"/>
              </a:schemeClr>
            </a:solidFill>
            <a:prstDash val="solid"/>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style>
          <a:lnRef idx="2">
            <a:schemeClr val="accent1">
              <a:shade val="50000"/>
            </a:schemeClr>
          </a:lnRef>
          <a:fillRef idx="1">
            <a:schemeClr val="accent1"/>
          </a:fillRef>
          <a:effectRef idx="0">
            <a:schemeClr val="accent1"/>
          </a:effectRef>
          <a:fontRef idx="minor">
            <a:schemeClr val="lt1"/>
          </a:fontRef>
        </p:style>
        <p:txBody>
          <a:bodyPr lIns="45719" tIns="45720" rIns="45719" bIns="45720" rtlCol="0" anchor="ctr">
            <a:normAutofit/>
          </a:bodyPr>
          <a:lstStyle>
            <a:lvl1pPr marL="72331" marR="0" indent="-7233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chemeClr val="lt1"/>
                </a:solidFill>
                <a:uFillTx/>
                <a:latin typeface="+mn-lt"/>
                <a:ea typeface="+mn-ea"/>
                <a:cs typeface="+mn-cs"/>
                <a:sym typeface="Source Sans Pro Regular"/>
              </a:defRPr>
            </a:lvl1pPr>
            <a:lvl2pPr marL="227325" marR="0" indent="-82663"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chemeClr val="lt1"/>
                </a:solidFill>
                <a:uFillTx/>
                <a:latin typeface="+mn-lt"/>
                <a:ea typeface="+mn-ea"/>
                <a:cs typeface="+mn-cs"/>
                <a:sym typeface="Source Sans Pro Regular"/>
              </a:defRPr>
            </a:lvl2pPr>
            <a:lvl3pPr marL="385763"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chemeClr val="lt1"/>
                </a:solidFill>
                <a:uFillTx/>
                <a:latin typeface="+mn-lt"/>
                <a:ea typeface="+mn-ea"/>
                <a:cs typeface="+mn-cs"/>
                <a:sym typeface="Source Sans Pro Regular"/>
              </a:defRPr>
            </a:lvl3pPr>
            <a:lvl4pPr marL="530424"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chemeClr val="lt1"/>
                </a:solidFill>
                <a:uFillTx/>
                <a:latin typeface="+mn-lt"/>
                <a:ea typeface="+mn-ea"/>
                <a:cs typeface="+mn-cs"/>
                <a:sym typeface="Source Sans Pro Regular"/>
              </a:defRPr>
            </a:lvl4pPr>
            <a:lvl5pPr marL="675085"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chemeClr val="lt1"/>
                </a:solidFill>
                <a:uFillTx/>
                <a:latin typeface="+mn-lt"/>
                <a:ea typeface="+mn-ea"/>
                <a:cs typeface="+mn-cs"/>
                <a:sym typeface="Source Sans Pro Regular"/>
              </a:defRPr>
            </a:lvl5pPr>
            <a:lvl6pPr marL="1186222"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chemeClr val="lt1"/>
                </a:solidFill>
                <a:uFillTx/>
                <a:latin typeface="+mn-lt"/>
                <a:ea typeface="+mn-ea"/>
                <a:cs typeface="+mn-cs"/>
                <a:sym typeface="Source Sans Pro Regular"/>
              </a:defRPr>
            </a:lvl6pPr>
            <a:lvl7pPr marL="1330884"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chemeClr val="lt1"/>
                </a:solidFill>
                <a:uFillTx/>
                <a:latin typeface="+mn-lt"/>
                <a:ea typeface="+mn-ea"/>
                <a:cs typeface="+mn-cs"/>
                <a:sym typeface="Source Sans Pro Regular"/>
              </a:defRPr>
            </a:lvl7pPr>
            <a:lvl8pPr marL="147554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chemeClr val="lt1"/>
                </a:solidFill>
                <a:uFillTx/>
                <a:latin typeface="+mn-lt"/>
                <a:ea typeface="+mn-ea"/>
                <a:cs typeface="+mn-cs"/>
                <a:sym typeface="Source Sans Pro Regular"/>
              </a:defRPr>
            </a:lvl8pPr>
            <a:lvl9pPr marL="162020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chemeClr val="lt1"/>
                </a:solidFill>
                <a:uFillTx/>
                <a:latin typeface="+mn-lt"/>
                <a:ea typeface="+mn-ea"/>
                <a:cs typeface="+mn-cs"/>
                <a:sym typeface="Source Sans Pro Regular"/>
              </a:defRPr>
            </a:lvl9pPr>
          </a:lstStyle>
          <a:p>
            <a:pPr marL="0" indent="0" algn="ctr">
              <a:buFont typeface="Arial"/>
              <a:buNone/>
            </a:pPr>
            <a:r>
              <a:rPr lang="fr" sz="2000" b="1" kern="0" dirty="0">
                <a:latin typeface="Source Sans Pro Regular"/>
              </a:rPr>
              <a:t>IDENTIFIER</a:t>
            </a:r>
            <a:endParaRPr lang="en-US" sz="2000" b="1" kern="0">
              <a:latin typeface="Source Sans Pro Regular"/>
              <a:cs typeface="Calibri"/>
            </a:endParaRPr>
          </a:p>
        </p:txBody>
      </p:sp>
      <p:sp>
        <p:nvSpPr>
          <p:cNvPr id="23" name="Rectangle 22">
            <a:extLst>
              <a:ext uri="{FF2B5EF4-FFF2-40B4-BE49-F238E27FC236}">
                <a16:creationId xmlns:a16="http://schemas.microsoft.com/office/drawing/2014/main" id="{AD3C1C4E-5EDB-586F-B31B-22CC28196963}"/>
              </a:ext>
            </a:extLst>
          </p:cNvPr>
          <p:cNvSpPr/>
          <p:nvPr>
            <p:custDataLst>
              <p:tags r:id="rId3"/>
            </p:custDataLst>
          </p:nvPr>
        </p:nvSpPr>
        <p:spPr>
          <a:xfrm>
            <a:off x="871464" y="4153700"/>
            <a:ext cx="10558536" cy="1524000"/>
          </a:xfrm>
          <a:prstGeom prst="rect">
            <a:avLst/>
          </a:prstGeom>
          <a:solidFill>
            <a:schemeClr val="accent5"/>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rtl="0"/>
            <a:endParaRPr lang="en-US" dirty="0">
              <a:solidFill>
                <a:schemeClr val="bg1"/>
              </a:solidFill>
              <a:latin typeface="Source Sans Pro Regular"/>
            </a:endParaRPr>
          </a:p>
        </p:txBody>
      </p:sp>
      <p:sp>
        <p:nvSpPr>
          <p:cNvPr id="25" name="Rectangle 24">
            <a:extLst>
              <a:ext uri="{FF2B5EF4-FFF2-40B4-BE49-F238E27FC236}">
                <a16:creationId xmlns:a16="http://schemas.microsoft.com/office/drawing/2014/main" id="{B204BA21-5306-88F8-3332-F4FB32A338A1}"/>
              </a:ext>
            </a:extLst>
          </p:cNvPr>
          <p:cNvSpPr/>
          <p:nvPr>
            <p:custDataLst>
              <p:tags r:id="rId4"/>
            </p:custDataLst>
          </p:nvPr>
        </p:nvSpPr>
        <p:spPr>
          <a:xfrm>
            <a:off x="871464" y="3239146"/>
            <a:ext cx="2103120" cy="914400"/>
          </a:xfrm>
          <a:prstGeom prst="rect">
            <a:avLst/>
          </a:prstGeom>
          <a:solidFill>
            <a:schemeClr val="accent5"/>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fr" sz="2000" b="1" dirty="0">
                <a:latin typeface="Source Sans Pro Regular"/>
              </a:rPr>
              <a:t>DÉTERMINER</a:t>
            </a:r>
            <a:endParaRPr lang="en-US" sz="2000" b="1">
              <a:latin typeface="Source Sans Pro Regular"/>
            </a:endParaRPr>
          </a:p>
        </p:txBody>
      </p:sp>
      <p:sp>
        <p:nvSpPr>
          <p:cNvPr id="27" name="Content Placeholder 8">
            <a:extLst>
              <a:ext uri="{FF2B5EF4-FFF2-40B4-BE49-F238E27FC236}">
                <a16:creationId xmlns:a16="http://schemas.microsoft.com/office/drawing/2014/main" id="{0A69F849-FAB5-76B6-F089-D0B9FF25BEDB}"/>
              </a:ext>
            </a:extLst>
          </p:cNvPr>
          <p:cNvSpPr txBox="1">
            <a:spLocks/>
          </p:cNvSpPr>
          <p:nvPr>
            <p:custDataLst>
              <p:tags r:id="rId5"/>
            </p:custDataLst>
          </p:nvPr>
        </p:nvSpPr>
        <p:spPr bwMode="gray">
          <a:xfrm>
            <a:off x="5099172" y="3239146"/>
            <a:ext cx="2103120" cy="914400"/>
          </a:xfrm>
          <a:prstGeom prst="rect">
            <a:avLst/>
          </a:prstGeom>
          <a:solidFill>
            <a:srgbClr val="DD814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lgn="l" defTabSz="914400" rtl="0" eaLnBrk="1" latinLnBrk="0" hangingPunct="1">
              <a:lnSpc>
                <a:spcPct val="110000"/>
              </a:lnSpc>
              <a:spcBef>
                <a:spcPts val="1000"/>
              </a:spcBef>
              <a:spcAft>
                <a:spcPts val="600"/>
              </a:spcAft>
              <a:buClr>
                <a:schemeClr val="tx1"/>
              </a:buClr>
              <a:buSzPct val="80000"/>
              <a:buFontTx/>
              <a:buNone/>
              <a:defRPr sz="1400" b="0" kern="1200">
                <a:solidFill>
                  <a:schemeClr val="lt1"/>
                </a:solidFill>
                <a:latin typeface="+mn-lt"/>
                <a:ea typeface="+mn-ea"/>
                <a:cs typeface="+mn-cs"/>
              </a:defRPr>
            </a:lvl1pPr>
            <a:lvl2pPr marL="360363" indent="-179388"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lt1"/>
                </a:solidFill>
                <a:latin typeface="+mn-lt"/>
                <a:ea typeface="+mn-ea"/>
                <a:cs typeface="+mn-cs"/>
              </a:defRPr>
            </a:lvl2pPr>
            <a:lvl3pPr marL="827087" indent="-285750"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lt1"/>
                </a:solidFill>
                <a:latin typeface="+mn-lt"/>
                <a:ea typeface="+mn-ea"/>
                <a:cs typeface="+mn-cs"/>
              </a:defRPr>
            </a:lvl3pPr>
            <a:lvl4pPr marL="1179513" indent="-285750"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lt1"/>
                </a:solidFill>
                <a:latin typeface="+mn-lt"/>
                <a:ea typeface="+mn-ea"/>
                <a:cs typeface="+mn-cs"/>
              </a:defRPr>
            </a:lvl4pPr>
            <a:lvl5pPr marL="1616075" indent="-358775"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lt1"/>
                </a:solidFill>
                <a:latin typeface="+mn-lt"/>
                <a:ea typeface="+mn-ea"/>
                <a:cs typeface="+mn-cs"/>
              </a:defRPr>
            </a:lvl5pPr>
            <a:lvl6pPr marL="2062163" indent="-358775" algn="l" defTabSz="914400" rtl="0" eaLnBrk="1" latinLnBrk="0" hangingPunct="1">
              <a:lnSpc>
                <a:spcPct val="90000"/>
              </a:lnSpc>
              <a:spcBef>
                <a:spcPts val="500"/>
              </a:spcBef>
              <a:buFont typeface="Arial" panose="020B0604020202020204" pitchFamily="34" charset="0"/>
              <a:buChar char="•"/>
              <a:defRPr sz="14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algn="ctr" rtl="0"/>
            <a:r>
              <a:rPr lang="fr" sz="2000" b="1" dirty="0">
                <a:latin typeface="Source Sans Pro Regular"/>
              </a:rPr>
              <a:t>ORIENTER</a:t>
            </a:r>
            <a:endParaRPr lang="en-US" sz="2000" b="1">
              <a:latin typeface="Source Sans Pro Regular"/>
            </a:endParaRPr>
          </a:p>
        </p:txBody>
      </p:sp>
      <p:sp>
        <p:nvSpPr>
          <p:cNvPr id="29" name="Content Placeholder 8">
            <a:extLst>
              <a:ext uri="{FF2B5EF4-FFF2-40B4-BE49-F238E27FC236}">
                <a16:creationId xmlns:a16="http://schemas.microsoft.com/office/drawing/2014/main" id="{CDD7304E-FA3C-24FF-1F6A-C4443919AF94}"/>
              </a:ext>
            </a:extLst>
          </p:cNvPr>
          <p:cNvSpPr txBox="1">
            <a:spLocks/>
          </p:cNvSpPr>
          <p:nvPr>
            <p:custDataLst>
              <p:tags r:id="rId6"/>
            </p:custDataLst>
          </p:nvPr>
        </p:nvSpPr>
        <p:spPr bwMode="gray">
          <a:xfrm>
            <a:off x="7213026" y="3239146"/>
            <a:ext cx="2103120" cy="914400"/>
          </a:xfrm>
          <a:prstGeom prst="rect">
            <a:avLst/>
          </a:prstGeom>
          <a:solidFill>
            <a:srgbClr val="7030A0"/>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lgn="l" defTabSz="914400" rtl="0" eaLnBrk="1" latinLnBrk="0" hangingPunct="1">
              <a:lnSpc>
                <a:spcPct val="110000"/>
              </a:lnSpc>
              <a:spcBef>
                <a:spcPts val="1000"/>
              </a:spcBef>
              <a:spcAft>
                <a:spcPts val="600"/>
              </a:spcAft>
              <a:buClr>
                <a:schemeClr val="tx1"/>
              </a:buClr>
              <a:buSzPct val="80000"/>
              <a:buFontTx/>
              <a:buNone/>
              <a:defRPr sz="1400" b="0" kern="1200">
                <a:solidFill>
                  <a:schemeClr val="lt1"/>
                </a:solidFill>
                <a:latin typeface="+mn-lt"/>
                <a:ea typeface="+mn-ea"/>
                <a:cs typeface="+mn-cs"/>
              </a:defRPr>
            </a:lvl1pPr>
            <a:lvl2pPr marL="360363" indent="-179388"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lt1"/>
                </a:solidFill>
                <a:latin typeface="+mn-lt"/>
                <a:ea typeface="+mn-ea"/>
                <a:cs typeface="+mn-cs"/>
              </a:defRPr>
            </a:lvl2pPr>
            <a:lvl3pPr marL="827087" indent="-285750"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lt1"/>
                </a:solidFill>
                <a:latin typeface="+mn-lt"/>
                <a:ea typeface="+mn-ea"/>
                <a:cs typeface="+mn-cs"/>
              </a:defRPr>
            </a:lvl3pPr>
            <a:lvl4pPr marL="1179513" indent="-285750"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lt1"/>
                </a:solidFill>
                <a:latin typeface="+mn-lt"/>
                <a:ea typeface="+mn-ea"/>
                <a:cs typeface="+mn-cs"/>
              </a:defRPr>
            </a:lvl4pPr>
            <a:lvl5pPr marL="1616075" indent="-358775"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lt1"/>
                </a:solidFill>
                <a:latin typeface="+mn-lt"/>
                <a:ea typeface="+mn-ea"/>
                <a:cs typeface="+mn-cs"/>
              </a:defRPr>
            </a:lvl5pPr>
            <a:lvl6pPr marL="2062163" indent="-358775" algn="l" defTabSz="914400" rtl="0" eaLnBrk="1" latinLnBrk="0" hangingPunct="1">
              <a:lnSpc>
                <a:spcPct val="90000"/>
              </a:lnSpc>
              <a:spcBef>
                <a:spcPts val="500"/>
              </a:spcBef>
              <a:buFont typeface="Arial" panose="020B0604020202020204" pitchFamily="34" charset="0"/>
              <a:buChar char="•"/>
              <a:defRPr sz="14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algn="ctr" rtl="0"/>
            <a:r>
              <a:rPr lang="fr" sz="2000" b="1" dirty="0">
                <a:latin typeface="Source Sans Pro Regular"/>
              </a:rPr>
              <a:t>RENFORCER</a:t>
            </a:r>
            <a:endParaRPr lang="en-US" sz="2000" b="1">
              <a:latin typeface="Source Sans Pro Regular"/>
            </a:endParaRPr>
          </a:p>
        </p:txBody>
      </p:sp>
      <p:sp>
        <p:nvSpPr>
          <p:cNvPr id="31" name="Content Placeholder 8">
            <a:extLst>
              <a:ext uri="{FF2B5EF4-FFF2-40B4-BE49-F238E27FC236}">
                <a16:creationId xmlns:a16="http://schemas.microsoft.com/office/drawing/2014/main" id="{B9161F4E-B380-E9A8-246B-82EB3161BF29}"/>
              </a:ext>
            </a:extLst>
          </p:cNvPr>
          <p:cNvSpPr txBox="1">
            <a:spLocks/>
          </p:cNvSpPr>
          <p:nvPr>
            <p:custDataLst>
              <p:tags r:id="rId7"/>
            </p:custDataLst>
          </p:nvPr>
        </p:nvSpPr>
        <p:spPr bwMode="gray">
          <a:xfrm>
            <a:off x="9326880" y="3239146"/>
            <a:ext cx="2103120" cy="914400"/>
          </a:xfrm>
          <a:prstGeom prst="rect">
            <a:avLst/>
          </a:prstGeom>
          <a:solidFill>
            <a:srgbClr val="768DA2"/>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lgn="l" defTabSz="914400" rtl="0" eaLnBrk="1" latinLnBrk="0" hangingPunct="1">
              <a:lnSpc>
                <a:spcPct val="110000"/>
              </a:lnSpc>
              <a:spcBef>
                <a:spcPts val="1000"/>
              </a:spcBef>
              <a:spcAft>
                <a:spcPts val="600"/>
              </a:spcAft>
              <a:buClr>
                <a:schemeClr val="tx1"/>
              </a:buClr>
              <a:buSzPct val="80000"/>
              <a:buFontTx/>
              <a:buNone/>
              <a:defRPr sz="1400" b="0" kern="1200">
                <a:solidFill>
                  <a:schemeClr val="lt1"/>
                </a:solidFill>
                <a:latin typeface="+mn-lt"/>
                <a:ea typeface="+mn-ea"/>
                <a:cs typeface="+mn-cs"/>
              </a:defRPr>
            </a:lvl1pPr>
            <a:lvl2pPr marL="360363" indent="-179388"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lt1"/>
                </a:solidFill>
                <a:latin typeface="+mn-lt"/>
                <a:ea typeface="+mn-ea"/>
                <a:cs typeface="+mn-cs"/>
              </a:defRPr>
            </a:lvl2pPr>
            <a:lvl3pPr marL="827087" indent="-285750"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lt1"/>
                </a:solidFill>
                <a:latin typeface="+mn-lt"/>
                <a:ea typeface="+mn-ea"/>
                <a:cs typeface="+mn-cs"/>
              </a:defRPr>
            </a:lvl3pPr>
            <a:lvl4pPr marL="1179513" indent="-285750"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lt1"/>
                </a:solidFill>
                <a:latin typeface="+mn-lt"/>
                <a:ea typeface="+mn-ea"/>
                <a:cs typeface="+mn-cs"/>
              </a:defRPr>
            </a:lvl4pPr>
            <a:lvl5pPr marL="1616075" indent="-358775"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lt1"/>
                </a:solidFill>
                <a:latin typeface="+mn-lt"/>
                <a:ea typeface="+mn-ea"/>
                <a:cs typeface="+mn-cs"/>
              </a:defRPr>
            </a:lvl5pPr>
            <a:lvl6pPr marL="2062163" indent="-358775" algn="l" defTabSz="914400" rtl="0" eaLnBrk="1" latinLnBrk="0" hangingPunct="1">
              <a:lnSpc>
                <a:spcPct val="90000"/>
              </a:lnSpc>
              <a:spcBef>
                <a:spcPts val="500"/>
              </a:spcBef>
              <a:buFont typeface="Arial" panose="020B0604020202020204" pitchFamily="34" charset="0"/>
              <a:buChar char="•"/>
              <a:defRPr sz="14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algn="ctr" rtl="0"/>
            <a:r>
              <a:rPr lang="fr" sz="2000" b="1" dirty="0">
                <a:latin typeface="Source Sans Pro Regular"/>
              </a:rPr>
              <a:t>COMMUNIQUER</a:t>
            </a:r>
            <a:endParaRPr lang="en-US" sz="2000" b="1">
              <a:latin typeface="Source Sans Pro Regular"/>
            </a:endParaRPr>
          </a:p>
        </p:txBody>
      </p:sp>
      <p:sp>
        <p:nvSpPr>
          <p:cNvPr id="33" name="Rectangle 32">
            <a:extLst>
              <a:ext uri="{FF2B5EF4-FFF2-40B4-BE49-F238E27FC236}">
                <a16:creationId xmlns:a16="http://schemas.microsoft.com/office/drawing/2014/main" id="{CC624E4C-5913-67FE-A155-48C6BFC5C28B}"/>
              </a:ext>
            </a:extLst>
          </p:cNvPr>
          <p:cNvSpPr/>
          <p:nvPr>
            <p:custDataLst>
              <p:tags r:id="rId8"/>
            </p:custDataLst>
          </p:nvPr>
        </p:nvSpPr>
        <p:spPr>
          <a:xfrm>
            <a:off x="871464" y="4477371"/>
            <a:ext cx="10558536" cy="461665"/>
          </a:xfrm>
          <a:prstGeom prst="rect">
            <a:avLst/>
          </a:prstGeom>
          <a:ln>
            <a:noFill/>
          </a:ln>
        </p:spPr>
        <p:txBody>
          <a:bodyPr wrap="square" lIns="91440" tIns="45720" rIns="91440" bIns="45720" rtlCol="0" anchor="t">
            <a:spAutoFit/>
          </a:bodyPr>
          <a:lstStyle/>
          <a:p>
            <a:pPr rtl="0"/>
            <a:r>
              <a:rPr lang="fr" sz="2400" dirty="0">
                <a:solidFill>
                  <a:schemeClr val="bg1"/>
                </a:solidFill>
                <a:latin typeface="Source Sans Pro Regular"/>
                <a:cs typeface="Calibri"/>
              </a:rPr>
              <a:t>Déterminer si les cas ou le groupe de cas correspondent à la définition de cas.</a:t>
            </a:r>
          </a:p>
        </p:txBody>
      </p:sp>
    </p:spTree>
    <p:extLst>
      <p:ext uri="{BB962C8B-B14F-4D97-AF65-F5344CB8AC3E}">
        <p14:creationId xmlns:p14="http://schemas.microsoft.com/office/powerpoint/2010/main" val="733934313"/>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4">
            <a:extLst>
              <a:ext uri="{FF2B5EF4-FFF2-40B4-BE49-F238E27FC236}">
                <a16:creationId xmlns:a16="http://schemas.microsoft.com/office/drawing/2014/main" id="{868C492B-DCD9-23EB-089B-D89E6F50C7CF}"/>
              </a:ext>
            </a:extLst>
          </p:cNvPr>
          <p:cNvSpPr txBox="1">
            <a:spLocks/>
          </p:cNvSpPr>
          <p:nvPr/>
        </p:nvSpPr>
        <p:spPr>
          <a:xfrm>
            <a:off x="-1350" y="-5745"/>
            <a:ext cx="9007280"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ctr">
            <a:normAutofit fontScale="85000" lnSpcReduction="10000"/>
          </a:bodyPr>
          <a:lstStyle>
            <a:lvl1pPr marL="0" marR="0" indent="0" algn="l" defTabSz="277749" rtl="0" latinLnBrk="0">
              <a:lnSpc>
                <a:spcPct val="90000"/>
              </a:lnSpc>
              <a:spcBef>
                <a:spcPts val="0"/>
              </a:spcBef>
              <a:spcAft>
                <a:spcPts val="0"/>
              </a:spcAft>
              <a:buClrTx/>
              <a:buSzTx/>
              <a:buFontTx/>
              <a:buNone/>
              <a:tabLst/>
              <a:defRPr sz="3072"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r>
              <a:rPr lang="fr" sz="3200" b="1" dirty="0"/>
              <a:t>Composantes de la définition du cas lors d'une épidémie</a:t>
            </a:r>
            <a:endParaRPr lang="en-US" sz="3200" dirty="0"/>
          </a:p>
        </p:txBody>
      </p:sp>
      <p:sp>
        <p:nvSpPr>
          <p:cNvPr id="3" name="ZoneTexte 2">
            <a:extLst>
              <a:ext uri="{FF2B5EF4-FFF2-40B4-BE49-F238E27FC236}">
                <a16:creationId xmlns:a16="http://schemas.microsoft.com/office/drawing/2014/main" id="{E1118211-2293-9994-FDB8-6DAA05A36FD2}"/>
              </a:ext>
            </a:extLst>
          </p:cNvPr>
          <p:cNvSpPr txBox="1">
            <a:spLocks noChangeArrowheads="1"/>
          </p:cNvSpPr>
          <p:nvPr/>
        </p:nvSpPr>
        <p:spPr>
          <a:xfrm>
            <a:off x="1362375" y="1026213"/>
            <a:ext cx="8849214" cy="4797552"/>
          </a:xfrm>
          <a:prstGeom prst="rect">
            <a:avLst/>
          </a:prstGeom>
        </p:spPr>
        <p:txBody>
          <a:bodyPr lIns="91440" tIns="45720" rIns="91440" bIns="45720" rtlCol="0" anchor="t">
            <a:normAutofit/>
          </a:bodyPr>
          <a:lstStyle>
            <a:defPPr rtl="0">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11785" indent="-311785" defTabSz="832104">
              <a:spcBef>
                <a:spcPts val="1000"/>
              </a:spcBef>
              <a:buClr>
                <a:schemeClr val="accent3"/>
              </a:buClr>
              <a:buSzPct val="100000"/>
              <a:buFont typeface="Arial"/>
              <a:buChar char="•"/>
              <a:defRPr sz="2184">
                <a:latin typeface="+mj-lt"/>
                <a:ea typeface="+mj-ea"/>
                <a:cs typeface="+mj-cs"/>
                <a:sym typeface="Source Sans Pro Regular"/>
              </a:defRPr>
            </a:pPr>
            <a:r>
              <a:rPr lang="fr" sz="2400" dirty="0">
                <a:latin typeface="+mj-lt"/>
                <a:ea typeface="+mj-ea"/>
                <a:cs typeface="+mj-cs"/>
              </a:rPr>
              <a:t>Critères cliniques</a:t>
            </a:r>
            <a:endParaRPr lang="fr-FR" sz="2400" dirty="0">
              <a:latin typeface="+mj-lt"/>
              <a:ea typeface="+mj-ea"/>
              <a:cs typeface="+mj-cs"/>
            </a:endParaRPr>
          </a:p>
          <a:p>
            <a:pPr marL="675640" lvl="1" indent="-259715" defTabSz="832104">
              <a:spcBef>
                <a:spcPts val="500"/>
              </a:spcBef>
              <a:buClr>
                <a:schemeClr val="accent3"/>
              </a:buClr>
              <a:buSzPct val="100000"/>
              <a:buFont typeface="Arial"/>
              <a:buChar char="–"/>
              <a:defRPr sz="2184">
                <a:latin typeface="+mj-lt"/>
                <a:ea typeface="+mj-ea"/>
                <a:cs typeface="+mj-cs"/>
                <a:sym typeface="Source Sans Pro Regular"/>
              </a:defRPr>
            </a:pPr>
            <a:r>
              <a:rPr lang="fr" sz="2400" dirty="0">
                <a:latin typeface="+mj-lt"/>
                <a:ea typeface="+mj-ea"/>
                <a:cs typeface="+mj-cs"/>
              </a:rPr>
              <a:t>Symptômes et signes cliniques caractéristiques</a:t>
            </a:r>
          </a:p>
          <a:p>
            <a:pPr marL="675640" lvl="1" indent="-259715" defTabSz="832104">
              <a:spcBef>
                <a:spcPts val="500"/>
              </a:spcBef>
              <a:buClr>
                <a:schemeClr val="accent3"/>
              </a:buClr>
              <a:buSzPct val="100000"/>
              <a:buFont typeface="Arial"/>
              <a:buChar char="–"/>
              <a:defRPr sz="2184">
                <a:latin typeface="+mj-lt"/>
                <a:ea typeface="+mj-ea"/>
                <a:cs typeface="+mj-cs"/>
                <a:sym typeface="Source Sans Pro Regular"/>
              </a:defRPr>
            </a:pPr>
            <a:r>
              <a:rPr lang="fr" sz="2400" dirty="0">
                <a:latin typeface="+mj-lt"/>
                <a:ea typeface="+mj-ea"/>
                <a:cs typeface="+mj-cs"/>
              </a:rPr>
              <a:t>Données de laboratoire.</a:t>
            </a:r>
          </a:p>
          <a:p>
            <a:pPr marL="311785" indent="-311785" defTabSz="832104">
              <a:spcBef>
                <a:spcPts val="1000"/>
              </a:spcBef>
              <a:buClr>
                <a:schemeClr val="accent3"/>
              </a:buClr>
              <a:buSzPct val="100000"/>
              <a:buFont typeface="Arial"/>
              <a:buChar char="•"/>
              <a:defRPr sz="2184">
                <a:latin typeface="+mj-lt"/>
                <a:ea typeface="+mj-ea"/>
                <a:cs typeface="+mj-cs"/>
                <a:sym typeface="Source Sans Pro Regular"/>
              </a:defRPr>
            </a:pPr>
            <a:r>
              <a:rPr lang="fr" sz="2400" dirty="0">
                <a:latin typeface="+mj-lt"/>
                <a:ea typeface="+mj-ea"/>
                <a:cs typeface="+mj-cs"/>
              </a:rPr>
              <a:t>Critères épidémiologiques (notamment en situation d'épidémie)</a:t>
            </a:r>
            <a:endParaRPr lang="en-US" altLang="en-US" sz="2400" dirty="0">
              <a:latin typeface="+mj-lt"/>
              <a:ea typeface="+mj-ea"/>
              <a:cs typeface="+mj-cs"/>
            </a:endParaRPr>
          </a:p>
          <a:p>
            <a:pPr marL="675640" lvl="1" indent="-259715" defTabSz="832104">
              <a:spcBef>
                <a:spcPts val="500"/>
              </a:spcBef>
              <a:buClr>
                <a:schemeClr val="accent3"/>
              </a:buClr>
              <a:buSzPct val="100000"/>
              <a:buFont typeface="Arial"/>
              <a:buChar char="–"/>
              <a:defRPr sz="2184">
                <a:latin typeface="+mj-lt"/>
                <a:ea typeface="+mj-ea"/>
                <a:cs typeface="+mj-cs"/>
                <a:sym typeface="Source Sans Pro Regular"/>
              </a:defRPr>
            </a:pPr>
            <a:r>
              <a:rPr lang="fr" sz="2400" dirty="0">
                <a:latin typeface="+mj-lt"/>
                <a:ea typeface="+mj-ea"/>
                <a:cs typeface="+mj-cs"/>
              </a:rPr>
              <a:t>Temps </a:t>
            </a:r>
            <a:endParaRPr lang="en-US" altLang="en-US" sz="2400" dirty="0">
              <a:latin typeface="+mj-lt"/>
              <a:ea typeface="+mj-ea"/>
              <a:cs typeface="+mj-cs"/>
            </a:endParaRPr>
          </a:p>
          <a:p>
            <a:pPr marL="675640" lvl="1" indent="-259715" defTabSz="832104">
              <a:spcBef>
                <a:spcPts val="500"/>
              </a:spcBef>
              <a:buClr>
                <a:schemeClr val="accent3"/>
              </a:buClr>
              <a:buSzPct val="100000"/>
              <a:buFont typeface="Arial"/>
              <a:buChar char="–"/>
              <a:defRPr sz="2184">
                <a:latin typeface="+mj-lt"/>
                <a:ea typeface="+mj-ea"/>
                <a:cs typeface="+mj-cs"/>
                <a:sym typeface="Source Sans Pro Regular"/>
              </a:defRPr>
            </a:pPr>
            <a:r>
              <a:rPr lang="fr" sz="2400" dirty="0">
                <a:latin typeface="+mj-lt"/>
                <a:ea typeface="+mj-ea"/>
                <a:cs typeface="+mj-cs"/>
              </a:rPr>
              <a:t>Lieu </a:t>
            </a:r>
            <a:endParaRPr lang="en-US" altLang="en-US" sz="2400" dirty="0">
              <a:latin typeface="+mj-lt"/>
              <a:ea typeface="+mj-ea"/>
              <a:cs typeface="+mj-cs"/>
            </a:endParaRPr>
          </a:p>
          <a:p>
            <a:pPr marL="675640" lvl="1" indent="-259715" defTabSz="832104">
              <a:spcBef>
                <a:spcPts val="500"/>
              </a:spcBef>
              <a:buClr>
                <a:schemeClr val="accent3"/>
              </a:buClr>
              <a:buSzPct val="100000"/>
              <a:buFont typeface="Arial"/>
              <a:buChar char="–"/>
              <a:defRPr sz="2184">
                <a:latin typeface="+mj-lt"/>
                <a:ea typeface="+mj-ea"/>
                <a:cs typeface="+mj-cs"/>
                <a:sym typeface="Source Sans Pro Regular"/>
              </a:defRPr>
            </a:pPr>
            <a:r>
              <a:rPr lang="fr" sz="2400" dirty="0">
                <a:latin typeface="+mj-lt"/>
                <a:ea typeface="+mj-ea"/>
                <a:cs typeface="+mj-cs"/>
              </a:rPr>
              <a:t>Personne (lien épidémiologique, sinon inhabituel)</a:t>
            </a:r>
            <a:endParaRPr lang="en-US" altLang="en-US" sz="2400" dirty="0">
              <a:latin typeface="+mj-lt"/>
              <a:ea typeface="+mj-ea"/>
              <a:cs typeface="+mj-cs"/>
            </a:endParaRPr>
          </a:p>
          <a:p>
            <a:pPr marL="311785" indent="-311785" defTabSz="832104">
              <a:spcBef>
                <a:spcPts val="1000"/>
              </a:spcBef>
              <a:buClr>
                <a:schemeClr val="accent3"/>
              </a:buClr>
              <a:buSzPct val="100000"/>
              <a:buFont typeface="Arial"/>
              <a:buChar char="•"/>
              <a:defRPr sz="2184">
                <a:latin typeface="+mj-lt"/>
                <a:ea typeface="+mj-ea"/>
                <a:cs typeface="+mj-cs"/>
                <a:sym typeface="Source Sans Pro Regular"/>
              </a:defRPr>
            </a:pPr>
            <a:r>
              <a:rPr lang="fr" sz="2400" dirty="0">
                <a:latin typeface="+mj-lt"/>
                <a:ea typeface="+mj-ea"/>
                <a:cs typeface="+mj-cs"/>
              </a:rPr>
              <a:t>Les critères doivent être aussi OBJECTIFS que possible.</a:t>
            </a:r>
          </a:p>
          <a:p>
            <a:pPr marL="311785" indent="-311785" defTabSz="832104">
              <a:spcBef>
                <a:spcPts val="1000"/>
              </a:spcBef>
              <a:buClr>
                <a:schemeClr val="accent3"/>
              </a:buClr>
              <a:buSzPct val="100000"/>
              <a:buFont typeface="Arial"/>
              <a:buChar char="•"/>
              <a:defRPr sz="2184">
                <a:latin typeface="+mj-lt"/>
                <a:ea typeface="+mj-ea"/>
                <a:cs typeface="+mj-cs"/>
                <a:sym typeface="Source Sans Pro Regular"/>
              </a:defRPr>
            </a:pPr>
            <a:r>
              <a:rPr lang="fr" sz="2400" dirty="0">
                <a:latin typeface="+mj-lt"/>
                <a:ea typeface="+mj-ea"/>
                <a:cs typeface="+mj-cs"/>
              </a:rPr>
              <a:t>Ne doit PAS contenir l’exposition présumée.</a:t>
            </a:r>
          </a:p>
          <a:p>
            <a:pPr rtl="0">
              <a:spcBef>
                <a:spcPts val="600"/>
              </a:spcBef>
            </a:pPr>
            <a:endParaRPr lang="ru-RU" altLang="en-US" sz="2400" dirty="0"/>
          </a:p>
          <a:p>
            <a:pPr rtl="0">
              <a:spcBef>
                <a:spcPts val="1200"/>
              </a:spcBef>
              <a:buNone/>
            </a:pPr>
            <a:endParaRPr lang="en-US" altLang="en-US" sz="2400" dirty="0"/>
          </a:p>
        </p:txBody>
      </p:sp>
    </p:spTree>
    <p:extLst>
      <p:ext uri="{BB962C8B-B14F-4D97-AF65-F5344CB8AC3E}">
        <p14:creationId xmlns:p14="http://schemas.microsoft.com/office/powerpoint/2010/main" val="902105352"/>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 name="Title 1"/>
          <p:cNvSpPr txBox="1">
            <a:spLocks noGrp="1"/>
          </p:cNvSpPr>
          <p:nvPr>
            <p:ph type="title"/>
          </p:nvPr>
        </p:nvSpPr>
        <p:spPr>
          <a:xfrm>
            <a:off x="401653" y="476624"/>
            <a:ext cx="3264196" cy="1096226"/>
          </a:xfrm>
          <a:prstGeom prst="rect">
            <a:avLst/>
          </a:prstGeom>
        </p:spPr>
        <p:txBody>
          <a:bodyPr lIns="45719" tIns="45720" rIns="45719" bIns="45720" anchor="ctr">
            <a:normAutofit/>
          </a:bodyPr>
          <a:lstStyle/>
          <a:p>
            <a:r>
              <a:rPr b="1" dirty="0"/>
              <a:t>Notes </a:t>
            </a:r>
            <a:r>
              <a:rPr lang="fr-FR" b="1" dirty="0"/>
              <a:t>aux </a:t>
            </a:r>
            <a:r>
              <a:rPr b="1" dirty="0"/>
              <a:t> </a:t>
            </a:r>
            <a:r>
              <a:rPr lang="fr-FR" b="1" dirty="0"/>
              <a:t>facilitateurs</a:t>
            </a:r>
            <a:r>
              <a:rPr b="1" dirty="0"/>
              <a:t>:</a:t>
            </a:r>
          </a:p>
        </p:txBody>
      </p:sp>
      <p:sp>
        <p:nvSpPr>
          <p:cNvPr id="2" name="ZoneTexte 1">
            <a:extLst>
              <a:ext uri="{FF2B5EF4-FFF2-40B4-BE49-F238E27FC236}">
                <a16:creationId xmlns:a16="http://schemas.microsoft.com/office/drawing/2014/main" id="{DC9F5874-C7F7-7135-4C0A-2F3FA2D28392}"/>
              </a:ext>
            </a:extLst>
          </p:cNvPr>
          <p:cNvSpPr txBox="1"/>
          <p:nvPr/>
        </p:nvSpPr>
        <p:spPr>
          <a:xfrm>
            <a:off x="4346089" y="1140619"/>
            <a:ext cx="7312510" cy="474437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pPr defTabSz="289321" hangingPunct="0">
              <a:lnSpc>
                <a:spcPct val="90000"/>
              </a:lnSpc>
              <a:spcBef>
                <a:spcPts val="300"/>
              </a:spcBef>
              <a:buClr>
                <a:schemeClr val="accent3"/>
              </a:buClr>
              <a:defRPr sz="2400">
                <a:solidFill>
                  <a:srgbClr val="FF0000"/>
                </a:solidFill>
              </a:defRPr>
            </a:pPr>
            <a:r>
              <a:rPr lang="fr-FR" sz="2400" dirty="0">
                <a:solidFill>
                  <a:srgbClr val="FF0000"/>
                </a:solidFill>
                <a:latin typeface="+mj-lt"/>
                <a:ea typeface="+mj-ea"/>
                <a:cs typeface="+mj-cs"/>
                <a:sym typeface="Source Sans Pro Regular"/>
              </a:rPr>
              <a:t>Veillez à prendre connaissance du contenu de cette présentation afin de décider si vous devez ou non l’utiliser dans son intégralité, selon votre contexte, les besoins d’apprentissage de votre public cible dans ce domaine spécifique, et le temps alloué à la présentation.</a:t>
            </a:r>
            <a:r>
              <a:rPr lang="en-US" sz="2400" dirty="0">
                <a:solidFill>
                  <a:srgbClr val="FF0000"/>
                </a:solidFill>
                <a:latin typeface="+mj-lt"/>
                <a:ea typeface="+mj-ea"/>
                <a:cs typeface="+mj-cs"/>
                <a:sym typeface="Source Sans Pro Regular"/>
              </a:rPr>
              <a:t>​</a:t>
            </a:r>
            <a:endParaRPr lang="fr-FR" dirty="0"/>
          </a:p>
          <a:p>
            <a:pPr defTabSz="289321" hangingPunct="0">
              <a:lnSpc>
                <a:spcPct val="90000"/>
              </a:lnSpc>
              <a:spcBef>
                <a:spcPts val="300"/>
              </a:spcBef>
              <a:buClr>
                <a:schemeClr val="accent3"/>
              </a:buClr>
              <a:defRPr sz="2400">
                <a:solidFill>
                  <a:srgbClr val="FF0000"/>
                </a:solidFill>
              </a:defRPr>
            </a:pPr>
            <a:r>
              <a:rPr lang="fr-FR" sz="2400" dirty="0">
                <a:solidFill>
                  <a:srgbClr val="FF0000"/>
                </a:solidFill>
                <a:latin typeface="+mj-lt"/>
                <a:ea typeface="+mj-ea"/>
                <a:cs typeface="+mj-cs"/>
                <a:sym typeface="Source Sans Pro Regular"/>
              </a:rPr>
              <a:t>Recommandation : pour une durée de 30 minutes, ne pas dépasser 15 à 20 diapositives.</a:t>
            </a:r>
            <a:r>
              <a:rPr lang="en-US" sz="2400" dirty="0">
                <a:solidFill>
                  <a:srgbClr val="FF0000"/>
                </a:solidFill>
                <a:latin typeface="+mj-lt"/>
                <a:ea typeface="+mj-ea"/>
                <a:cs typeface="+mj-cs"/>
                <a:sym typeface="Source Sans Pro Regular"/>
              </a:rPr>
              <a:t>​</a:t>
            </a:r>
            <a:endParaRPr lang="en-US" sz="2400" dirty="0">
              <a:solidFill>
                <a:srgbClr val="FF0000"/>
              </a:solidFill>
              <a:latin typeface="+mj-lt"/>
              <a:ea typeface="+mj-ea"/>
              <a:cs typeface="+mj-cs"/>
            </a:endParaRPr>
          </a:p>
          <a:p>
            <a:pPr defTabSz="289321" hangingPunct="0">
              <a:lnSpc>
                <a:spcPct val="90000"/>
              </a:lnSpc>
              <a:spcBef>
                <a:spcPts val="300"/>
              </a:spcBef>
              <a:buClr>
                <a:schemeClr val="accent3"/>
              </a:buClr>
              <a:defRPr sz="2400">
                <a:solidFill>
                  <a:srgbClr val="FF0000"/>
                </a:solidFill>
              </a:defRPr>
            </a:pPr>
            <a:r>
              <a:rPr lang="en-US" sz="2400" dirty="0">
                <a:solidFill>
                  <a:srgbClr val="FF0000"/>
                </a:solidFill>
                <a:latin typeface="+mj-lt"/>
                <a:ea typeface="+mj-ea"/>
                <a:cs typeface="+mj-cs"/>
                <a:sym typeface="Source Sans Pro Regular"/>
              </a:rPr>
              <a:t>​</a:t>
            </a:r>
            <a:endParaRPr lang="en-US" sz="2400" dirty="0">
              <a:solidFill>
                <a:srgbClr val="FF0000"/>
              </a:solidFill>
              <a:latin typeface="+mj-lt"/>
              <a:ea typeface="+mj-ea"/>
              <a:cs typeface="+mj-cs"/>
            </a:endParaRPr>
          </a:p>
          <a:p>
            <a:pPr defTabSz="289321" hangingPunct="0">
              <a:lnSpc>
                <a:spcPct val="90000"/>
              </a:lnSpc>
              <a:spcBef>
                <a:spcPts val="300"/>
              </a:spcBef>
              <a:buClr>
                <a:schemeClr val="accent3"/>
              </a:buClr>
              <a:defRPr sz="2400">
                <a:solidFill>
                  <a:srgbClr val="FF0000"/>
                </a:solidFill>
              </a:defRPr>
            </a:pPr>
            <a:r>
              <a:rPr lang="fr-FR" sz="2400" dirty="0">
                <a:solidFill>
                  <a:srgbClr val="FF0000"/>
                </a:solidFill>
                <a:latin typeface="+mj-lt"/>
                <a:ea typeface="+mj-ea"/>
                <a:cs typeface="+mj-cs"/>
                <a:sym typeface="Source Sans Pro Regular"/>
              </a:rPr>
              <a:t>Cette présentation peut inclure des diapositives supplémentaires contenant des remarques à l’intention des facilitateurs (en rouge): vous pourrez compléter et/ou personnaliser le contenu de ces diapositives en utilisant des informations adaptées à votre pays.</a:t>
            </a:r>
            <a:r>
              <a:rPr lang="en-US" sz="2400" dirty="0">
                <a:solidFill>
                  <a:srgbClr val="FF0000"/>
                </a:solidFill>
                <a:latin typeface="+mj-lt"/>
                <a:ea typeface="+mj-ea"/>
                <a:cs typeface="+mj-cs"/>
                <a:sym typeface="Source Sans Pro Regular"/>
              </a:rPr>
              <a:t>​</a:t>
            </a:r>
            <a:endParaRPr lang="en-US" sz="2400" dirty="0">
              <a:solidFill>
                <a:srgbClr val="FF0000"/>
              </a:solidFill>
              <a:latin typeface="+mj-lt"/>
              <a:ea typeface="+mj-ea"/>
              <a:cs typeface="+mj-cs"/>
            </a:endParaRPr>
          </a:p>
          <a:p>
            <a:pPr marL="0" marR="0" indent="0" defTabSz="914400" rtl="0" fontAlgn="auto" latinLnBrk="0" hangingPunct="0">
              <a:lnSpc>
                <a:spcPct val="100000"/>
              </a:lnSpc>
              <a:spcBef>
                <a:spcPts val="0"/>
              </a:spcBef>
              <a:spcAft>
                <a:spcPts val="0"/>
              </a:spcAft>
              <a:buClrTx/>
              <a:buSzTx/>
              <a:buFontTx/>
              <a:buNone/>
              <a:tabLst/>
            </a:pPr>
            <a:r>
              <a:rPr lang="en-US" sz="1150" dirty="0">
                <a:solidFill>
                  <a:srgbClr val="10253F"/>
                </a:solidFill>
                <a:latin typeface="Arial"/>
                <a:ea typeface="Calibri"/>
                <a:cs typeface="Segoe UI"/>
              </a:rPr>
              <a:t>​</a:t>
            </a:r>
          </a:p>
        </p:txBody>
      </p:sp>
    </p:spTree>
    <p:extLst>
      <p:ext uri="{BB962C8B-B14F-4D97-AF65-F5344CB8AC3E}">
        <p14:creationId xmlns:p14="http://schemas.microsoft.com/office/powerpoint/2010/main" val="2237001744"/>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9FA3FE79-8FB0-C44A-9B45-837E55F84AEE}"/>
              </a:ext>
            </a:extLst>
          </p:cNvPr>
          <p:cNvSpPr>
            <a:spLocks noChangeArrowheads="1"/>
          </p:cNvSpPr>
          <p:nvPr>
            <p:custDataLst>
              <p:tags r:id="rId1"/>
            </p:custDataLst>
          </p:nvPr>
        </p:nvSpPr>
        <p:spPr bwMode="auto">
          <a:xfrm>
            <a:off x="3580875" y="4542220"/>
            <a:ext cx="5030250" cy="830997"/>
          </a:xfrm>
          <a:prstGeom prst="rect">
            <a:avLst/>
          </a:prstGeom>
          <a:solidFill>
            <a:schemeClr val="bg1"/>
          </a:solidFill>
          <a:ln w="9525" algn="ctr">
            <a:solidFill>
              <a:schemeClr val="tx1"/>
            </a:solidFill>
            <a:miter lim="800000"/>
            <a:headEnd/>
            <a:tailEnd/>
          </a:ln>
        </p:spPr>
        <p:txBody>
          <a:bodyPr wrap="square" rtlCol="0" anchor="ctr">
            <a:spAutoFit/>
          </a:bodyPr>
          <a:lstStyle>
            <a:lvl1pPr eaLnBrk="0" hangingPunct="0">
              <a:spcBef>
                <a:spcPct val="20000"/>
              </a:spcBef>
              <a:buClr>
                <a:srgbClr val="C00000"/>
              </a:buClr>
              <a:buFont typeface="Wingdings" pitchFamily="2" charset="2"/>
              <a:buChar char="§"/>
              <a:defRPr sz="2800">
                <a:solidFill>
                  <a:schemeClr val="tx1"/>
                </a:solidFill>
                <a:latin typeface="Arial" charset="0"/>
              </a:defRPr>
            </a:lvl1pPr>
            <a:lvl2pPr marL="742950" indent="-285750" eaLnBrk="0" hangingPunct="0">
              <a:spcBef>
                <a:spcPct val="20000"/>
              </a:spcBef>
              <a:buClr>
                <a:srgbClr val="C00000"/>
              </a:buClr>
              <a:buFont typeface="Arial" charset="0"/>
              <a:buChar char="–"/>
              <a:defRPr sz="2800">
                <a:solidFill>
                  <a:schemeClr val="tx1"/>
                </a:solidFill>
                <a:latin typeface="Arial" charset="0"/>
              </a:defRPr>
            </a:lvl2pPr>
            <a:lvl3pPr marL="1143000" indent="-228600" eaLnBrk="0" hangingPunct="0">
              <a:spcBef>
                <a:spcPct val="20000"/>
              </a:spcBef>
              <a:buClr>
                <a:srgbClr val="C00000"/>
              </a:buClr>
              <a:buChar char="•"/>
              <a:defRPr sz="2400">
                <a:solidFill>
                  <a:schemeClr val="tx1"/>
                </a:solidFill>
                <a:latin typeface="Arial" charset="0"/>
              </a:defRPr>
            </a:lvl3pPr>
            <a:lvl4pPr marL="1600200" indent="-228600" eaLnBrk="0" hangingPunct="0">
              <a:spcBef>
                <a:spcPct val="20000"/>
              </a:spcBef>
              <a:buClr>
                <a:schemeClr val="accent2"/>
              </a:buClr>
              <a:buFont typeface="Arial" charset="0"/>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rtl="0" eaLnBrk="1" hangingPunct="1">
              <a:spcBef>
                <a:spcPct val="0"/>
              </a:spcBef>
              <a:buClrTx/>
              <a:buFontTx/>
              <a:buNone/>
            </a:pPr>
            <a:r>
              <a:rPr lang="fr" b="1" dirty="0">
                <a:latin typeface="Arial"/>
                <a:cs typeface="Arial"/>
              </a:rPr>
              <a:t>Cas suspect ou possible</a:t>
            </a:r>
          </a:p>
          <a:p>
            <a:pPr algn="ctr" rtl="0" eaLnBrk="1" hangingPunct="1">
              <a:spcBef>
                <a:spcPct val="0"/>
              </a:spcBef>
              <a:buClrTx/>
              <a:buFontTx/>
              <a:buNone/>
            </a:pPr>
            <a:r>
              <a:rPr lang="fr" sz="2000" dirty="0">
                <a:latin typeface="Arial"/>
                <a:cs typeface="Arial"/>
              </a:rPr>
              <a:t>Symptômes compatibles</a:t>
            </a:r>
          </a:p>
        </p:txBody>
      </p:sp>
      <p:sp>
        <p:nvSpPr>
          <p:cNvPr id="3" name="Rectangle 3">
            <a:extLst>
              <a:ext uri="{FF2B5EF4-FFF2-40B4-BE49-F238E27FC236}">
                <a16:creationId xmlns:a16="http://schemas.microsoft.com/office/drawing/2014/main" id="{7D089142-20BD-364D-9B9C-C133C462C3CE}"/>
              </a:ext>
            </a:extLst>
          </p:cNvPr>
          <p:cNvSpPr>
            <a:spLocks noChangeArrowheads="1"/>
          </p:cNvSpPr>
          <p:nvPr>
            <p:custDataLst>
              <p:tags r:id="rId2"/>
            </p:custDataLst>
          </p:nvPr>
        </p:nvSpPr>
        <p:spPr bwMode="auto">
          <a:xfrm>
            <a:off x="3988408" y="3131807"/>
            <a:ext cx="4215184" cy="1446550"/>
          </a:xfrm>
          <a:prstGeom prst="rect">
            <a:avLst/>
          </a:prstGeom>
          <a:noFill/>
          <a:ln w="9525" algn="ctr">
            <a:solidFill>
              <a:schemeClr val="tx1"/>
            </a:solidFill>
            <a:miter lim="800000"/>
            <a:headEnd/>
            <a:tailEnd/>
          </a:ln>
        </p:spPr>
        <p:txBody>
          <a:bodyPr wrap="square" lIns="91440" tIns="45720" rIns="91440" bIns="45720" rtlCol="0" anchor="ctr">
            <a:spAutoFit/>
          </a:bodyPr>
          <a:lstStyle>
            <a:lvl1pPr eaLnBrk="0" hangingPunct="0">
              <a:spcBef>
                <a:spcPct val="20000"/>
              </a:spcBef>
              <a:buClr>
                <a:srgbClr val="C00000"/>
              </a:buClr>
              <a:buFont typeface="Wingdings" pitchFamily="2" charset="2"/>
              <a:buChar char="§"/>
              <a:defRPr sz="2800">
                <a:solidFill>
                  <a:schemeClr val="tx1"/>
                </a:solidFill>
                <a:latin typeface="Arial" charset="0"/>
              </a:defRPr>
            </a:lvl1pPr>
            <a:lvl2pPr marL="742950" indent="-285750" eaLnBrk="0" hangingPunct="0">
              <a:spcBef>
                <a:spcPct val="20000"/>
              </a:spcBef>
              <a:buClr>
                <a:srgbClr val="C00000"/>
              </a:buClr>
              <a:buFont typeface="Arial" charset="0"/>
              <a:buChar char="–"/>
              <a:defRPr sz="2800">
                <a:solidFill>
                  <a:schemeClr val="tx1"/>
                </a:solidFill>
                <a:latin typeface="Arial" charset="0"/>
              </a:defRPr>
            </a:lvl2pPr>
            <a:lvl3pPr marL="1143000" indent="-228600" eaLnBrk="0" hangingPunct="0">
              <a:spcBef>
                <a:spcPct val="20000"/>
              </a:spcBef>
              <a:buClr>
                <a:srgbClr val="C00000"/>
              </a:buClr>
              <a:buChar char="•"/>
              <a:defRPr sz="2400">
                <a:solidFill>
                  <a:schemeClr val="tx1"/>
                </a:solidFill>
                <a:latin typeface="Arial" charset="0"/>
              </a:defRPr>
            </a:lvl3pPr>
            <a:lvl4pPr marL="1600200" indent="-228600" eaLnBrk="0" hangingPunct="0">
              <a:spcBef>
                <a:spcPct val="20000"/>
              </a:spcBef>
              <a:buClr>
                <a:schemeClr val="accent2"/>
              </a:buClr>
              <a:buFont typeface="Arial" charset="0"/>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rtl="0" eaLnBrk="1" hangingPunct="1">
              <a:spcBef>
                <a:spcPct val="0"/>
              </a:spcBef>
              <a:buClrTx/>
              <a:buFontTx/>
              <a:buNone/>
            </a:pPr>
            <a:r>
              <a:rPr lang="fr" b="1" dirty="0">
                <a:latin typeface="Arial"/>
                <a:cs typeface="Arial"/>
              </a:rPr>
              <a:t>Cas probable</a:t>
            </a:r>
          </a:p>
          <a:p>
            <a:pPr algn="ctr" eaLnBrk="1" hangingPunct="1">
              <a:spcBef>
                <a:spcPct val="0"/>
              </a:spcBef>
              <a:buClrTx/>
              <a:buNone/>
            </a:pPr>
            <a:r>
              <a:rPr lang="fr" sz="2000" dirty="0">
                <a:latin typeface="Arial"/>
                <a:cs typeface="Arial"/>
              </a:rPr>
              <a:t>Lien épidémiologique, examen diagnostique,</a:t>
            </a:r>
          </a:p>
          <a:p>
            <a:pPr algn="ctr" rtl="0" eaLnBrk="1" hangingPunct="1">
              <a:spcBef>
                <a:spcPct val="0"/>
              </a:spcBef>
              <a:buClrTx/>
              <a:buFontTx/>
              <a:buNone/>
            </a:pPr>
            <a:r>
              <a:rPr lang="fr" sz="2000" dirty="0">
                <a:latin typeface="Arial"/>
                <a:cs typeface="Arial"/>
              </a:rPr>
              <a:t>symptômes compatibles</a:t>
            </a:r>
          </a:p>
        </p:txBody>
      </p:sp>
      <p:sp>
        <p:nvSpPr>
          <p:cNvPr id="4" name="Rectangle 4">
            <a:extLst>
              <a:ext uri="{FF2B5EF4-FFF2-40B4-BE49-F238E27FC236}">
                <a16:creationId xmlns:a16="http://schemas.microsoft.com/office/drawing/2014/main" id="{62D0335E-8658-544E-AC60-D6A5A62624AD}"/>
              </a:ext>
            </a:extLst>
          </p:cNvPr>
          <p:cNvSpPr>
            <a:spLocks noChangeArrowheads="1"/>
          </p:cNvSpPr>
          <p:nvPr>
            <p:custDataLst>
              <p:tags r:id="rId3"/>
            </p:custDataLst>
          </p:nvPr>
        </p:nvSpPr>
        <p:spPr bwMode="auto">
          <a:xfrm>
            <a:off x="4720851" y="2093398"/>
            <a:ext cx="2750299" cy="1015663"/>
          </a:xfrm>
          <a:prstGeom prst="rect">
            <a:avLst/>
          </a:prstGeom>
          <a:noFill/>
          <a:ln w="9525" algn="ctr">
            <a:solidFill>
              <a:schemeClr val="tx1"/>
            </a:solidFill>
            <a:miter lim="800000"/>
            <a:headEnd/>
            <a:tailEnd/>
          </a:ln>
        </p:spPr>
        <p:txBody>
          <a:bodyPr wrap="square" rtlCol="0" anchor="ctr">
            <a:spAutoFit/>
          </a:bodyPr>
          <a:lstStyle>
            <a:lvl1pPr eaLnBrk="0" hangingPunct="0">
              <a:spcBef>
                <a:spcPct val="20000"/>
              </a:spcBef>
              <a:buClr>
                <a:srgbClr val="C00000"/>
              </a:buClr>
              <a:buFont typeface="Wingdings" pitchFamily="2" charset="2"/>
              <a:buChar char="§"/>
              <a:defRPr sz="2800">
                <a:solidFill>
                  <a:schemeClr val="tx1"/>
                </a:solidFill>
                <a:latin typeface="Arial" charset="0"/>
              </a:defRPr>
            </a:lvl1pPr>
            <a:lvl2pPr marL="742950" indent="-285750" eaLnBrk="0" hangingPunct="0">
              <a:spcBef>
                <a:spcPct val="20000"/>
              </a:spcBef>
              <a:buClr>
                <a:srgbClr val="C00000"/>
              </a:buClr>
              <a:buFont typeface="Arial" charset="0"/>
              <a:buChar char="–"/>
              <a:defRPr sz="2800">
                <a:solidFill>
                  <a:schemeClr val="tx1"/>
                </a:solidFill>
                <a:latin typeface="Arial" charset="0"/>
              </a:defRPr>
            </a:lvl2pPr>
            <a:lvl3pPr marL="1143000" indent="-228600" eaLnBrk="0" hangingPunct="0">
              <a:spcBef>
                <a:spcPct val="20000"/>
              </a:spcBef>
              <a:buClr>
                <a:srgbClr val="C00000"/>
              </a:buClr>
              <a:buChar char="•"/>
              <a:defRPr sz="2400">
                <a:solidFill>
                  <a:schemeClr val="tx1"/>
                </a:solidFill>
                <a:latin typeface="Arial" charset="0"/>
              </a:defRPr>
            </a:lvl3pPr>
            <a:lvl4pPr marL="1600200" indent="-228600" eaLnBrk="0" hangingPunct="0">
              <a:spcBef>
                <a:spcPct val="20000"/>
              </a:spcBef>
              <a:buClr>
                <a:schemeClr val="accent2"/>
              </a:buClr>
              <a:buFont typeface="Arial" charset="0"/>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rtl="0" eaLnBrk="1" hangingPunct="1">
              <a:spcBef>
                <a:spcPct val="0"/>
              </a:spcBef>
              <a:buClrTx/>
              <a:buFontTx/>
              <a:buNone/>
            </a:pPr>
            <a:r>
              <a:rPr lang="fr" sz="2400" b="1" dirty="0">
                <a:latin typeface="Arial"/>
                <a:cs typeface="Arial"/>
              </a:rPr>
              <a:t>Cas confirmé</a:t>
            </a:r>
          </a:p>
          <a:p>
            <a:pPr algn="ctr" rtl="0" eaLnBrk="1" hangingPunct="1">
              <a:spcBef>
                <a:spcPct val="0"/>
              </a:spcBef>
              <a:buClrTx/>
              <a:buFontTx/>
              <a:buNone/>
            </a:pPr>
            <a:r>
              <a:rPr lang="fr" sz="1800" dirty="0">
                <a:latin typeface="Arial"/>
                <a:cs typeface="Arial"/>
              </a:rPr>
              <a:t>Confirmé en laboratoire, symptômes compatibles</a:t>
            </a:r>
          </a:p>
        </p:txBody>
      </p:sp>
      <p:sp>
        <p:nvSpPr>
          <p:cNvPr id="5" name="Rectangle 5">
            <a:extLst>
              <a:ext uri="{FF2B5EF4-FFF2-40B4-BE49-F238E27FC236}">
                <a16:creationId xmlns:a16="http://schemas.microsoft.com/office/drawing/2014/main" id="{52B46474-6B46-FE43-B112-94997D19DE21}"/>
              </a:ext>
            </a:extLst>
          </p:cNvPr>
          <p:cNvSpPr txBox="1">
            <a:spLocks noChangeArrowheads="1"/>
          </p:cNvSpPr>
          <p:nvPr>
            <p:custDataLst>
              <p:tags r:id="rId4"/>
            </p:custDataLst>
          </p:nvPr>
        </p:nvSpPr>
        <p:spPr>
          <a:xfrm>
            <a:off x="-6457" y="-2079"/>
            <a:ext cx="8472407" cy="551482"/>
          </a:xfrm>
          <a:prstGeom prst="rect">
            <a:avLst/>
          </a:prstGeom>
        </p:spPr>
        <p:txBody>
          <a:bodyPr lIns="91440" tIns="45720" rIns="91440" bIns="45720" rtlCol="0" anchor="t"/>
          <a:lstStyle>
            <a:lvl1pPr algn="ctr" rtl="0" eaLnBrk="0" fontAlgn="base" hangingPunct="0">
              <a:spcBef>
                <a:spcPct val="0"/>
              </a:spcBef>
              <a:spcAft>
                <a:spcPct val="0"/>
              </a:spcAft>
              <a:defRPr sz="4400" kern="1200">
                <a:solidFill>
                  <a:srgbClr val="632523"/>
                </a:solidFill>
                <a:latin typeface="Arial" pitchFamily="34" charset="0"/>
                <a:ea typeface="+mj-ea"/>
                <a:cs typeface="Arial" pitchFamily="34" charset="0"/>
              </a:defRPr>
            </a:lvl1pPr>
            <a:lvl2pPr algn="ctr" rtl="0" eaLnBrk="0" fontAlgn="base" hangingPunct="0">
              <a:spcBef>
                <a:spcPct val="0"/>
              </a:spcBef>
              <a:spcAft>
                <a:spcPct val="0"/>
              </a:spcAft>
              <a:defRPr sz="4400">
                <a:solidFill>
                  <a:srgbClr val="632523"/>
                </a:solidFill>
                <a:latin typeface="Arial" charset="0"/>
                <a:cs typeface="Arial" charset="0"/>
              </a:defRPr>
            </a:lvl2pPr>
            <a:lvl3pPr algn="ctr" rtl="0" eaLnBrk="0" fontAlgn="base" hangingPunct="0">
              <a:spcBef>
                <a:spcPct val="0"/>
              </a:spcBef>
              <a:spcAft>
                <a:spcPct val="0"/>
              </a:spcAft>
              <a:defRPr sz="4400">
                <a:solidFill>
                  <a:srgbClr val="632523"/>
                </a:solidFill>
                <a:latin typeface="Arial" charset="0"/>
                <a:cs typeface="Arial" charset="0"/>
              </a:defRPr>
            </a:lvl3pPr>
            <a:lvl4pPr algn="ctr" rtl="0" eaLnBrk="0" fontAlgn="base" hangingPunct="0">
              <a:spcBef>
                <a:spcPct val="0"/>
              </a:spcBef>
              <a:spcAft>
                <a:spcPct val="0"/>
              </a:spcAft>
              <a:defRPr sz="4400">
                <a:solidFill>
                  <a:srgbClr val="632523"/>
                </a:solidFill>
                <a:latin typeface="Arial" charset="0"/>
                <a:cs typeface="Arial" charset="0"/>
              </a:defRPr>
            </a:lvl4pPr>
            <a:lvl5pPr algn="ctr" rtl="0" eaLnBrk="0" fontAlgn="base" hangingPunct="0">
              <a:spcBef>
                <a:spcPct val="0"/>
              </a:spcBef>
              <a:spcAft>
                <a:spcPct val="0"/>
              </a:spcAft>
              <a:defRPr sz="4400">
                <a:solidFill>
                  <a:srgbClr val="632523"/>
                </a:solidFill>
                <a:latin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pPr algn="l" rtl="0"/>
            <a:r>
              <a:rPr lang="fr" sz="3200" b="1" dirty="0">
                <a:solidFill>
                  <a:srgbClr val="FFFFFF"/>
                </a:solidFill>
                <a:latin typeface="Source Sans Pro Bold"/>
                <a:ea typeface="Source Sans Pro Bold"/>
                <a:sym typeface="Source Sans Pro Bold"/>
              </a:rPr>
              <a:t>Définitions de cas à plusieurs niveaux</a:t>
            </a:r>
          </a:p>
        </p:txBody>
      </p:sp>
      <p:sp>
        <p:nvSpPr>
          <p:cNvPr id="6" name="Line 6">
            <a:extLst>
              <a:ext uri="{FF2B5EF4-FFF2-40B4-BE49-F238E27FC236}">
                <a16:creationId xmlns:a16="http://schemas.microsoft.com/office/drawing/2014/main" id="{06581E85-7326-594C-B3FA-4C2E48E9BF11}"/>
              </a:ext>
            </a:extLst>
          </p:cNvPr>
          <p:cNvSpPr>
            <a:spLocks noChangeShapeType="1"/>
          </p:cNvSpPr>
          <p:nvPr>
            <p:custDataLst>
              <p:tags r:id="rId5"/>
            </p:custDataLst>
          </p:nvPr>
        </p:nvSpPr>
        <p:spPr bwMode="auto">
          <a:xfrm flipV="1">
            <a:off x="2499625" y="2216267"/>
            <a:ext cx="2075305" cy="2919412"/>
          </a:xfrm>
          <a:prstGeom prst="line">
            <a:avLst/>
          </a:prstGeom>
          <a:noFill/>
          <a:ln w="63500">
            <a:solidFill>
              <a:srgbClr val="006600"/>
            </a:solidFill>
            <a:round/>
            <a:headEnd w="lg" len="lg"/>
            <a:tailEnd type="triangle" w="lg" len="lg"/>
          </a:ln>
          <a:extLst>
            <a:ext uri="{909E8E84-426E-40DD-AFC4-6F175D3DCCD1}">
              <a14:hiddenFill xmlns:a14="http://schemas.microsoft.com/office/drawing/2010/main">
                <a:noFill/>
              </a14:hiddenFill>
            </a:ext>
          </a:extLst>
        </p:spPr>
        <p:txBody>
          <a:bodyPr wrap="none" rtlCol="0" anchor="ctr"/>
          <a:lstStyle/>
          <a:p>
            <a:pPr rtl="0"/>
            <a:endParaRPr lang="en-US">
              <a:latin typeface="Arial"/>
              <a:cs typeface="Arial"/>
            </a:endParaRPr>
          </a:p>
        </p:txBody>
      </p:sp>
      <p:sp>
        <p:nvSpPr>
          <p:cNvPr id="7" name="Line 7">
            <a:extLst>
              <a:ext uri="{FF2B5EF4-FFF2-40B4-BE49-F238E27FC236}">
                <a16:creationId xmlns:a16="http://schemas.microsoft.com/office/drawing/2014/main" id="{CA038C46-EE51-9F4D-BC0B-58CDAFCC8658}"/>
              </a:ext>
            </a:extLst>
          </p:cNvPr>
          <p:cNvSpPr>
            <a:spLocks noChangeShapeType="1"/>
          </p:cNvSpPr>
          <p:nvPr>
            <p:custDataLst>
              <p:tags r:id="rId6"/>
            </p:custDataLst>
          </p:nvPr>
        </p:nvSpPr>
        <p:spPr bwMode="auto">
          <a:xfrm>
            <a:off x="7686627" y="2174835"/>
            <a:ext cx="2162502" cy="2994624"/>
          </a:xfrm>
          <a:prstGeom prst="line">
            <a:avLst/>
          </a:prstGeom>
          <a:noFill/>
          <a:ln w="63500">
            <a:solidFill>
              <a:srgbClr val="006600"/>
            </a:solidFill>
            <a:round/>
            <a:headEnd w="lg" len="lg"/>
            <a:tailEnd type="triangle" w="lg" len="lg"/>
          </a:ln>
          <a:extLst>
            <a:ext uri="{909E8E84-426E-40DD-AFC4-6F175D3DCCD1}">
              <a14:hiddenFill xmlns:a14="http://schemas.microsoft.com/office/drawing/2010/main">
                <a:noFill/>
              </a14:hiddenFill>
            </a:ext>
          </a:extLst>
        </p:spPr>
        <p:txBody>
          <a:bodyPr wrap="none" rtlCol="0" anchor="ctr"/>
          <a:lstStyle/>
          <a:p>
            <a:pPr rtl="0"/>
            <a:endParaRPr lang="en-US">
              <a:latin typeface="Arial"/>
              <a:cs typeface="Arial"/>
            </a:endParaRPr>
          </a:p>
        </p:txBody>
      </p:sp>
      <p:sp>
        <p:nvSpPr>
          <p:cNvPr id="8" name="Rectangle 8">
            <a:extLst>
              <a:ext uri="{FF2B5EF4-FFF2-40B4-BE49-F238E27FC236}">
                <a16:creationId xmlns:a16="http://schemas.microsoft.com/office/drawing/2014/main" id="{18CE1527-6B6D-DB42-B55D-E30FB93B4733}"/>
              </a:ext>
            </a:extLst>
          </p:cNvPr>
          <p:cNvSpPr>
            <a:spLocks noChangeArrowheads="1"/>
          </p:cNvSpPr>
          <p:nvPr>
            <p:custDataLst>
              <p:tags r:id="rId7"/>
            </p:custDataLst>
          </p:nvPr>
        </p:nvSpPr>
        <p:spPr bwMode="auto">
          <a:xfrm rot="12960000">
            <a:off x="2862927" y="2038469"/>
            <a:ext cx="431800" cy="287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eaVert" wrap="none" rtlCol="0" anchor="ctr"/>
          <a:lstStyle>
            <a:lvl1pPr eaLnBrk="0" hangingPunct="0">
              <a:spcBef>
                <a:spcPct val="20000"/>
              </a:spcBef>
              <a:buClr>
                <a:srgbClr val="C00000"/>
              </a:buClr>
              <a:buFont typeface="Wingdings" pitchFamily="2" charset="2"/>
              <a:buChar char="§"/>
              <a:defRPr sz="2800">
                <a:solidFill>
                  <a:schemeClr val="tx1"/>
                </a:solidFill>
                <a:latin typeface="Arial" charset="0"/>
              </a:defRPr>
            </a:lvl1pPr>
            <a:lvl2pPr marL="742950" indent="-285750" eaLnBrk="0" hangingPunct="0">
              <a:spcBef>
                <a:spcPct val="20000"/>
              </a:spcBef>
              <a:buClr>
                <a:srgbClr val="C00000"/>
              </a:buClr>
              <a:buFont typeface="Arial" charset="0"/>
              <a:buChar char="–"/>
              <a:defRPr sz="2800">
                <a:solidFill>
                  <a:schemeClr val="tx1"/>
                </a:solidFill>
                <a:latin typeface="Arial" charset="0"/>
              </a:defRPr>
            </a:lvl2pPr>
            <a:lvl3pPr marL="1143000" indent="-228600" eaLnBrk="0" hangingPunct="0">
              <a:spcBef>
                <a:spcPct val="20000"/>
              </a:spcBef>
              <a:buClr>
                <a:srgbClr val="C00000"/>
              </a:buClr>
              <a:buChar char="•"/>
              <a:defRPr sz="2400">
                <a:solidFill>
                  <a:schemeClr val="tx1"/>
                </a:solidFill>
                <a:latin typeface="Arial" charset="0"/>
              </a:defRPr>
            </a:lvl3pPr>
            <a:lvl4pPr marL="1600200" indent="-228600" eaLnBrk="0" hangingPunct="0">
              <a:spcBef>
                <a:spcPct val="20000"/>
              </a:spcBef>
              <a:buClr>
                <a:schemeClr val="accent2"/>
              </a:buClr>
              <a:buFont typeface="Arial" charset="0"/>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rtl="0" eaLnBrk="1" hangingPunct="1">
              <a:spcBef>
                <a:spcPct val="0"/>
              </a:spcBef>
              <a:buClrTx/>
              <a:buFontTx/>
              <a:buNone/>
            </a:pPr>
            <a:r>
              <a:rPr lang="fr">
                <a:latin typeface="Arial"/>
                <a:cs typeface="Arial"/>
              </a:rPr>
              <a:t>Définition plus sûre</a:t>
            </a:r>
          </a:p>
        </p:txBody>
      </p:sp>
      <p:sp>
        <p:nvSpPr>
          <p:cNvPr id="9" name="Rectangle 9">
            <a:extLst>
              <a:ext uri="{FF2B5EF4-FFF2-40B4-BE49-F238E27FC236}">
                <a16:creationId xmlns:a16="http://schemas.microsoft.com/office/drawing/2014/main" id="{D8A92714-9FAA-BE47-B9A7-0FFE67BD5268}"/>
              </a:ext>
            </a:extLst>
          </p:cNvPr>
          <p:cNvSpPr>
            <a:spLocks noChangeArrowheads="1"/>
          </p:cNvSpPr>
          <p:nvPr>
            <p:custDataLst>
              <p:tags r:id="rId8"/>
            </p:custDataLst>
          </p:nvPr>
        </p:nvSpPr>
        <p:spPr bwMode="auto">
          <a:xfrm rot="19458870">
            <a:off x="8788518" y="1794099"/>
            <a:ext cx="720725" cy="309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eaVert" wrap="none" rtlCol="0" anchor="ctr"/>
          <a:lstStyle>
            <a:lvl1pPr eaLnBrk="0" hangingPunct="0">
              <a:spcBef>
                <a:spcPct val="20000"/>
              </a:spcBef>
              <a:buClr>
                <a:srgbClr val="C00000"/>
              </a:buClr>
              <a:buFont typeface="Wingdings" pitchFamily="2" charset="2"/>
              <a:buChar char="§"/>
              <a:defRPr sz="2800">
                <a:solidFill>
                  <a:schemeClr val="tx1"/>
                </a:solidFill>
                <a:latin typeface="Arial" charset="0"/>
              </a:defRPr>
            </a:lvl1pPr>
            <a:lvl2pPr marL="742950" indent="-285750" eaLnBrk="0" hangingPunct="0">
              <a:spcBef>
                <a:spcPct val="20000"/>
              </a:spcBef>
              <a:buClr>
                <a:srgbClr val="C00000"/>
              </a:buClr>
              <a:buFont typeface="Arial" charset="0"/>
              <a:buChar char="–"/>
              <a:defRPr sz="2800">
                <a:solidFill>
                  <a:schemeClr val="tx1"/>
                </a:solidFill>
                <a:latin typeface="Arial" charset="0"/>
              </a:defRPr>
            </a:lvl2pPr>
            <a:lvl3pPr marL="1143000" indent="-228600" eaLnBrk="0" hangingPunct="0">
              <a:spcBef>
                <a:spcPct val="20000"/>
              </a:spcBef>
              <a:buClr>
                <a:srgbClr val="C00000"/>
              </a:buClr>
              <a:buChar char="•"/>
              <a:defRPr sz="2400">
                <a:solidFill>
                  <a:schemeClr val="tx1"/>
                </a:solidFill>
                <a:latin typeface="Arial" charset="0"/>
              </a:defRPr>
            </a:lvl3pPr>
            <a:lvl4pPr marL="1600200" indent="-228600" eaLnBrk="0" hangingPunct="0">
              <a:spcBef>
                <a:spcPct val="20000"/>
              </a:spcBef>
              <a:buClr>
                <a:schemeClr val="accent2"/>
              </a:buClr>
              <a:buFont typeface="Arial" charset="0"/>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rtl="0" eaLnBrk="1" hangingPunct="1">
              <a:spcBef>
                <a:spcPct val="0"/>
              </a:spcBef>
              <a:buClrTx/>
              <a:buFontTx/>
              <a:buNone/>
            </a:pPr>
            <a:r>
              <a:rPr lang="fr">
                <a:latin typeface="Arial"/>
                <a:cs typeface="Arial"/>
              </a:rPr>
              <a:t>Définition plus inclusive</a:t>
            </a:r>
          </a:p>
        </p:txBody>
      </p:sp>
    </p:spTree>
    <p:extLst>
      <p:ext uri="{BB962C8B-B14F-4D97-AF65-F5344CB8AC3E}">
        <p14:creationId xmlns:p14="http://schemas.microsoft.com/office/powerpoint/2010/main" val="2874541801"/>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4">
            <a:extLst>
              <a:ext uri="{FF2B5EF4-FFF2-40B4-BE49-F238E27FC236}">
                <a16:creationId xmlns:a16="http://schemas.microsoft.com/office/drawing/2014/main" id="{C27F2095-61B0-1E1C-61C7-AAE7F2BED99E}"/>
              </a:ext>
            </a:extLst>
          </p:cNvPr>
          <p:cNvSpPr txBox="1">
            <a:spLocks/>
          </p:cNvSpPr>
          <p:nvPr/>
        </p:nvSpPr>
        <p:spPr>
          <a:xfrm>
            <a:off x="122839" y="0"/>
            <a:ext cx="5385259" cy="6461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ctr">
            <a:normAutofit/>
          </a:bodyPr>
          <a:lstStyle>
            <a:lvl1pPr marL="0" marR="0" indent="0" algn="l" defTabSz="277749" rtl="0" latinLnBrk="0">
              <a:lnSpc>
                <a:spcPct val="90000"/>
              </a:lnSpc>
              <a:spcBef>
                <a:spcPts val="0"/>
              </a:spcBef>
              <a:spcAft>
                <a:spcPts val="0"/>
              </a:spcAft>
              <a:buClrTx/>
              <a:buSzTx/>
              <a:buFontTx/>
              <a:buNone/>
              <a:tabLst/>
              <a:defRPr sz="3072"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r>
              <a:rPr lang="hu-HU" sz="3200" b="1" dirty="0" err="1"/>
              <a:t>Investigation</a:t>
            </a:r>
            <a:r>
              <a:rPr lang="hu-HU" sz="3200" b="1" dirty="0"/>
              <a:t> </a:t>
            </a:r>
            <a:r>
              <a:rPr lang="hu-HU" sz="3200" b="1" dirty="0" err="1"/>
              <a:t>des</a:t>
            </a:r>
            <a:r>
              <a:rPr lang="hu-HU" sz="3200" b="1" dirty="0"/>
              <a:t> </a:t>
            </a:r>
            <a:r>
              <a:rPr lang="hu-HU" sz="3200" b="1" dirty="0" err="1"/>
              <a:t>cas</a:t>
            </a:r>
            <a:r>
              <a:rPr lang="hu-HU" sz="3200" b="1" dirty="0"/>
              <a:t>: </a:t>
            </a:r>
            <a:r>
              <a:rPr lang="hu-HU" sz="3200" b="1" dirty="0" err="1"/>
              <a:t>étapes</a:t>
            </a:r>
          </a:p>
        </p:txBody>
      </p:sp>
      <p:sp>
        <p:nvSpPr>
          <p:cNvPr id="4" name="Content Placeholder 8">
            <a:extLst>
              <a:ext uri="{FF2B5EF4-FFF2-40B4-BE49-F238E27FC236}">
                <a16:creationId xmlns:a16="http://schemas.microsoft.com/office/drawing/2014/main" id="{71D07249-1424-8FA6-ED8C-63F669022FD0}"/>
              </a:ext>
            </a:extLst>
          </p:cNvPr>
          <p:cNvSpPr txBox="1">
            <a:spLocks/>
          </p:cNvSpPr>
          <p:nvPr>
            <p:custDataLst>
              <p:tags r:id="rId1"/>
            </p:custDataLst>
          </p:nvPr>
        </p:nvSpPr>
        <p:spPr>
          <a:xfrm>
            <a:off x="2947803" y="3109993"/>
            <a:ext cx="2101850" cy="914400"/>
          </a:xfrm>
          <a:prstGeom prst="rect">
            <a:avLst/>
          </a:prstGeom>
          <a:solidFill>
            <a:srgbClr val="95C95B"/>
          </a:solidFill>
          <a:ln w="25400" cap="flat" cmpd="sng" algn="ctr">
            <a:solidFill>
              <a:schemeClr val="bg1">
                <a:lumMod val="65000"/>
              </a:schemeClr>
            </a:solidFill>
            <a:prstDash val="solid"/>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style>
          <a:lnRef idx="2">
            <a:schemeClr val="accent1">
              <a:shade val="50000"/>
            </a:schemeClr>
          </a:lnRef>
          <a:fillRef idx="1">
            <a:schemeClr val="accent1"/>
          </a:fillRef>
          <a:effectRef idx="0">
            <a:schemeClr val="accent1"/>
          </a:effectRef>
          <a:fontRef idx="minor">
            <a:schemeClr val="lt1"/>
          </a:fontRef>
        </p:style>
        <p:txBody>
          <a:bodyPr lIns="45719" tIns="45720" rIns="45719" bIns="45720" rtlCol="0" anchor="ctr">
            <a:normAutofit/>
          </a:bodyPr>
          <a:lstStyle>
            <a:lvl1pPr marL="72331" marR="0" indent="-7233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chemeClr val="lt1"/>
                </a:solidFill>
                <a:uFillTx/>
                <a:latin typeface="+mn-lt"/>
                <a:ea typeface="+mn-ea"/>
                <a:cs typeface="+mn-cs"/>
                <a:sym typeface="Source Sans Pro Regular"/>
              </a:defRPr>
            </a:lvl1pPr>
            <a:lvl2pPr marL="227325" marR="0" indent="-82663"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chemeClr val="lt1"/>
                </a:solidFill>
                <a:uFillTx/>
                <a:latin typeface="+mn-lt"/>
                <a:ea typeface="+mn-ea"/>
                <a:cs typeface="+mn-cs"/>
                <a:sym typeface="Source Sans Pro Regular"/>
              </a:defRPr>
            </a:lvl2pPr>
            <a:lvl3pPr marL="385763"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chemeClr val="lt1"/>
                </a:solidFill>
                <a:uFillTx/>
                <a:latin typeface="+mn-lt"/>
                <a:ea typeface="+mn-ea"/>
                <a:cs typeface="+mn-cs"/>
                <a:sym typeface="Source Sans Pro Regular"/>
              </a:defRPr>
            </a:lvl3pPr>
            <a:lvl4pPr marL="530424"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chemeClr val="lt1"/>
                </a:solidFill>
                <a:uFillTx/>
                <a:latin typeface="+mn-lt"/>
                <a:ea typeface="+mn-ea"/>
                <a:cs typeface="+mn-cs"/>
                <a:sym typeface="Source Sans Pro Regular"/>
              </a:defRPr>
            </a:lvl4pPr>
            <a:lvl5pPr marL="675085"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chemeClr val="lt1"/>
                </a:solidFill>
                <a:uFillTx/>
                <a:latin typeface="+mn-lt"/>
                <a:ea typeface="+mn-ea"/>
                <a:cs typeface="+mn-cs"/>
                <a:sym typeface="Source Sans Pro Regular"/>
              </a:defRPr>
            </a:lvl5pPr>
            <a:lvl6pPr marL="1186222"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chemeClr val="lt1"/>
                </a:solidFill>
                <a:uFillTx/>
                <a:latin typeface="+mn-lt"/>
                <a:ea typeface="+mn-ea"/>
                <a:cs typeface="+mn-cs"/>
                <a:sym typeface="Source Sans Pro Regular"/>
              </a:defRPr>
            </a:lvl6pPr>
            <a:lvl7pPr marL="1330884"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chemeClr val="lt1"/>
                </a:solidFill>
                <a:uFillTx/>
                <a:latin typeface="+mn-lt"/>
                <a:ea typeface="+mn-ea"/>
                <a:cs typeface="+mn-cs"/>
                <a:sym typeface="Source Sans Pro Regular"/>
              </a:defRPr>
            </a:lvl7pPr>
            <a:lvl8pPr marL="147554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chemeClr val="lt1"/>
                </a:solidFill>
                <a:uFillTx/>
                <a:latin typeface="+mn-lt"/>
                <a:ea typeface="+mn-ea"/>
                <a:cs typeface="+mn-cs"/>
                <a:sym typeface="Source Sans Pro Regular"/>
              </a:defRPr>
            </a:lvl8pPr>
            <a:lvl9pPr marL="162020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chemeClr val="lt1"/>
                </a:solidFill>
                <a:uFillTx/>
                <a:latin typeface="+mn-lt"/>
                <a:ea typeface="+mn-ea"/>
                <a:cs typeface="+mn-cs"/>
                <a:sym typeface="Source Sans Pro Regular"/>
              </a:defRPr>
            </a:lvl9pPr>
          </a:lstStyle>
          <a:p>
            <a:pPr marL="0" indent="0" algn="ctr">
              <a:buFont typeface="Arial"/>
              <a:buNone/>
            </a:pPr>
            <a:r>
              <a:rPr lang="fr" sz="2000" b="1" kern="0" dirty="0">
                <a:latin typeface="Source Sans Pro Regular"/>
              </a:rPr>
              <a:t>IDENTIFIER</a:t>
            </a:r>
            <a:endParaRPr lang="en-US" sz="2000" b="1" kern="0" dirty="0">
              <a:latin typeface="Source Sans Pro Regular"/>
              <a:cs typeface="Calibri"/>
            </a:endParaRPr>
          </a:p>
        </p:txBody>
      </p:sp>
      <p:sp>
        <p:nvSpPr>
          <p:cNvPr id="6" name="Rectangle 5">
            <a:extLst>
              <a:ext uri="{FF2B5EF4-FFF2-40B4-BE49-F238E27FC236}">
                <a16:creationId xmlns:a16="http://schemas.microsoft.com/office/drawing/2014/main" id="{CAFDDE23-A59D-E0EE-E24A-F8C889D0922D}"/>
              </a:ext>
            </a:extLst>
          </p:cNvPr>
          <p:cNvSpPr/>
          <p:nvPr>
            <p:custDataLst>
              <p:tags r:id="rId2"/>
            </p:custDataLst>
          </p:nvPr>
        </p:nvSpPr>
        <p:spPr>
          <a:xfrm>
            <a:off x="832718" y="4011632"/>
            <a:ext cx="10558536" cy="1524000"/>
          </a:xfrm>
          <a:prstGeom prst="rect">
            <a:avLst/>
          </a:prstGeom>
          <a:solidFill>
            <a:srgbClr val="95C95B"/>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indent="219075" rtl="0">
              <a:spcBef>
                <a:spcPts val="720"/>
              </a:spcBef>
              <a:spcAft>
                <a:spcPts val="0"/>
              </a:spcAft>
            </a:pPr>
            <a:r>
              <a:rPr lang="fr" sz="2400" dirty="0">
                <a:latin typeface="Source Sans Pro Regular"/>
                <a:cs typeface="Arial"/>
              </a:rPr>
              <a:t>Identifier les principales caractéristiques épidémiologiques et cliniques des cas.</a:t>
            </a:r>
          </a:p>
        </p:txBody>
      </p:sp>
      <p:sp>
        <p:nvSpPr>
          <p:cNvPr id="8" name="Rectangle 7">
            <a:extLst>
              <a:ext uri="{FF2B5EF4-FFF2-40B4-BE49-F238E27FC236}">
                <a16:creationId xmlns:a16="http://schemas.microsoft.com/office/drawing/2014/main" id="{8168BCAE-2B28-59E4-07E5-FCFDABD2C45E}"/>
              </a:ext>
            </a:extLst>
          </p:cNvPr>
          <p:cNvSpPr/>
          <p:nvPr>
            <p:custDataLst>
              <p:tags r:id="rId3"/>
            </p:custDataLst>
          </p:nvPr>
        </p:nvSpPr>
        <p:spPr>
          <a:xfrm>
            <a:off x="832718" y="3109993"/>
            <a:ext cx="2103120" cy="914400"/>
          </a:xfrm>
          <a:prstGeom prst="rect">
            <a:avLst/>
          </a:prstGeom>
          <a:solidFill>
            <a:schemeClr val="accent5"/>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rtl="0"/>
            <a:r>
              <a:rPr lang="fr" sz="2000" b="1" dirty="0">
                <a:latin typeface="Source Sans Pro Regular"/>
              </a:rPr>
              <a:t>DÉTERMINER</a:t>
            </a:r>
            <a:endParaRPr lang="en-US" sz="2000" b="1" dirty="0">
              <a:latin typeface="Source Sans Pro Regular"/>
            </a:endParaRPr>
          </a:p>
        </p:txBody>
      </p:sp>
      <p:sp>
        <p:nvSpPr>
          <p:cNvPr id="10" name="Content Placeholder 8">
            <a:extLst>
              <a:ext uri="{FF2B5EF4-FFF2-40B4-BE49-F238E27FC236}">
                <a16:creationId xmlns:a16="http://schemas.microsoft.com/office/drawing/2014/main" id="{063B302E-6968-C871-2306-A057348DC149}"/>
              </a:ext>
            </a:extLst>
          </p:cNvPr>
          <p:cNvSpPr txBox="1">
            <a:spLocks/>
          </p:cNvSpPr>
          <p:nvPr>
            <p:custDataLst>
              <p:tags r:id="rId4"/>
            </p:custDataLst>
          </p:nvPr>
        </p:nvSpPr>
        <p:spPr bwMode="gray">
          <a:xfrm>
            <a:off x="5060426" y="3109993"/>
            <a:ext cx="2103120" cy="914400"/>
          </a:xfrm>
          <a:prstGeom prst="rect">
            <a:avLst/>
          </a:prstGeom>
          <a:solidFill>
            <a:srgbClr val="DD814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lgn="l" defTabSz="914400" rtl="0" eaLnBrk="1" latinLnBrk="0" hangingPunct="1">
              <a:lnSpc>
                <a:spcPct val="110000"/>
              </a:lnSpc>
              <a:spcBef>
                <a:spcPts val="1000"/>
              </a:spcBef>
              <a:spcAft>
                <a:spcPts val="600"/>
              </a:spcAft>
              <a:buClr>
                <a:schemeClr val="tx1"/>
              </a:buClr>
              <a:buSzPct val="80000"/>
              <a:buFontTx/>
              <a:buNone/>
              <a:defRPr sz="1400" b="0" kern="1200">
                <a:solidFill>
                  <a:schemeClr val="lt1"/>
                </a:solidFill>
                <a:latin typeface="+mn-lt"/>
                <a:ea typeface="+mn-ea"/>
                <a:cs typeface="+mn-cs"/>
              </a:defRPr>
            </a:lvl1pPr>
            <a:lvl2pPr marL="360363" indent="-179388"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lt1"/>
                </a:solidFill>
                <a:latin typeface="+mn-lt"/>
                <a:ea typeface="+mn-ea"/>
                <a:cs typeface="+mn-cs"/>
              </a:defRPr>
            </a:lvl2pPr>
            <a:lvl3pPr marL="827087" indent="-285750"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lt1"/>
                </a:solidFill>
                <a:latin typeface="+mn-lt"/>
                <a:ea typeface="+mn-ea"/>
                <a:cs typeface="+mn-cs"/>
              </a:defRPr>
            </a:lvl3pPr>
            <a:lvl4pPr marL="1179513" indent="-285750"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lt1"/>
                </a:solidFill>
                <a:latin typeface="+mn-lt"/>
                <a:ea typeface="+mn-ea"/>
                <a:cs typeface="+mn-cs"/>
              </a:defRPr>
            </a:lvl4pPr>
            <a:lvl5pPr marL="1616075" indent="-358775"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lt1"/>
                </a:solidFill>
                <a:latin typeface="+mn-lt"/>
                <a:ea typeface="+mn-ea"/>
                <a:cs typeface="+mn-cs"/>
              </a:defRPr>
            </a:lvl5pPr>
            <a:lvl6pPr marL="2062163" indent="-358775" algn="l" defTabSz="914400" rtl="0" eaLnBrk="1" latinLnBrk="0" hangingPunct="1">
              <a:lnSpc>
                <a:spcPct val="90000"/>
              </a:lnSpc>
              <a:spcBef>
                <a:spcPts val="500"/>
              </a:spcBef>
              <a:buFont typeface="Arial" panose="020B0604020202020204" pitchFamily="34" charset="0"/>
              <a:buChar char="•"/>
              <a:defRPr sz="14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algn="ctr" rtl="0"/>
            <a:r>
              <a:rPr lang="fr" sz="2000" b="1" dirty="0">
                <a:latin typeface="Source Sans Pro Regular"/>
              </a:rPr>
              <a:t>ORIENTER</a:t>
            </a:r>
            <a:endParaRPr lang="en-US" sz="2000" b="1" dirty="0">
              <a:latin typeface="Source Sans Pro Regular"/>
            </a:endParaRPr>
          </a:p>
        </p:txBody>
      </p:sp>
      <p:sp>
        <p:nvSpPr>
          <p:cNvPr id="12" name="Content Placeholder 8">
            <a:extLst>
              <a:ext uri="{FF2B5EF4-FFF2-40B4-BE49-F238E27FC236}">
                <a16:creationId xmlns:a16="http://schemas.microsoft.com/office/drawing/2014/main" id="{347CF6BF-D2E7-17F8-68D1-EF4E408E3809}"/>
              </a:ext>
            </a:extLst>
          </p:cNvPr>
          <p:cNvSpPr txBox="1">
            <a:spLocks/>
          </p:cNvSpPr>
          <p:nvPr>
            <p:custDataLst>
              <p:tags r:id="rId5"/>
            </p:custDataLst>
          </p:nvPr>
        </p:nvSpPr>
        <p:spPr bwMode="gray">
          <a:xfrm>
            <a:off x="7174280" y="3109993"/>
            <a:ext cx="2103120" cy="914400"/>
          </a:xfrm>
          <a:prstGeom prst="rect">
            <a:avLst/>
          </a:prstGeom>
          <a:solidFill>
            <a:srgbClr val="7030A0"/>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lgn="l" defTabSz="914400" rtl="0" eaLnBrk="1" latinLnBrk="0" hangingPunct="1">
              <a:lnSpc>
                <a:spcPct val="110000"/>
              </a:lnSpc>
              <a:spcBef>
                <a:spcPts val="1000"/>
              </a:spcBef>
              <a:spcAft>
                <a:spcPts val="600"/>
              </a:spcAft>
              <a:buClr>
                <a:schemeClr val="tx1"/>
              </a:buClr>
              <a:buSzPct val="80000"/>
              <a:buFontTx/>
              <a:buNone/>
              <a:defRPr sz="1400" b="0" kern="1200">
                <a:solidFill>
                  <a:schemeClr val="lt1"/>
                </a:solidFill>
                <a:latin typeface="+mn-lt"/>
                <a:ea typeface="+mn-ea"/>
                <a:cs typeface="+mn-cs"/>
              </a:defRPr>
            </a:lvl1pPr>
            <a:lvl2pPr marL="360363" indent="-179388"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lt1"/>
                </a:solidFill>
                <a:latin typeface="+mn-lt"/>
                <a:ea typeface="+mn-ea"/>
                <a:cs typeface="+mn-cs"/>
              </a:defRPr>
            </a:lvl2pPr>
            <a:lvl3pPr marL="827087" indent="-285750"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lt1"/>
                </a:solidFill>
                <a:latin typeface="+mn-lt"/>
                <a:ea typeface="+mn-ea"/>
                <a:cs typeface="+mn-cs"/>
              </a:defRPr>
            </a:lvl3pPr>
            <a:lvl4pPr marL="1179513" indent="-285750"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lt1"/>
                </a:solidFill>
                <a:latin typeface="+mn-lt"/>
                <a:ea typeface="+mn-ea"/>
                <a:cs typeface="+mn-cs"/>
              </a:defRPr>
            </a:lvl4pPr>
            <a:lvl5pPr marL="1616075" indent="-358775"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lt1"/>
                </a:solidFill>
                <a:latin typeface="+mn-lt"/>
                <a:ea typeface="+mn-ea"/>
                <a:cs typeface="+mn-cs"/>
              </a:defRPr>
            </a:lvl5pPr>
            <a:lvl6pPr marL="2062163" indent="-358775" algn="l" defTabSz="914400" rtl="0" eaLnBrk="1" latinLnBrk="0" hangingPunct="1">
              <a:lnSpc>
                <a:spcPct val="90000"/>
              </a:lnSpc>
              <a:spcBef>
                <a:spcPts val="500"/>
              </a:spcBef>
              <a:buFont typeface="Arial" panose="020B0604020202020204" pitchFamily="34" charset="0"/>
              <a:buChar char="•"/>
              <a:defRPr sz="14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algn="ctr" rtl="0"/>
            <a:r>
              <a:rPr lang="fr" sz="2000" b="1" dirty="0">
                <a:latin typeface="Source Sans Pro Regular"/>
              </a:rPr>
              <a:t>RENFORCER</a:t>
            </a:r>
            <a:endParaRPr lang="en-US" sz="2000" b="1" dirty="0">
              <a:latin typeface="Source Sans Pro Regular"/>
            </a:endParaRPr>
          </a:p>
        </p:txBody>
      </p:sp>
      <p:sp>
        <p:nvSpPr>
          <p:cNvPr id="14" name="Content Placeholder 8">
            <a:extLst>
              <a:ext uri="{FF2B5EF4-FFF2-40B4-BE49-F238E27FC236}">
                <a16:creationId xmlns:a16="http://schemas.microsoft.com/office/drawing/2014/main" id="{774F4C78-FE5A-759E-188F-A15FDB092895}"/>
              </a:ext>
            </a:extLst>
          </p:cNvPr>
          <p:cNvSpPr txBox="1">
            <a:spLocks/>
          </p:cNvSpPr>
          <p:nvPr>
            <p:custDataLst>
              <p:tags r:id="rId6"/>
            </p:custDataLst>
          </p:nvPr>
        </p:nvSpPr>
        <p:spPr bwMode="gray">
          <a:xfrm>
            <a:off x="9288134" y="3109993"/>
            <a:ext cx="2103120" cy="914400"/>
          </a:xfrm>
          <a:prstGeom prst="rect">
            <a:avLst/>
          </a:prstGeom>
          <a:solidFill>
            <a:srgbClr val="768DA2"/>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lgn="l" defTabSz="914400" rtl="0" eaLnBrk="1" latinLnBrk="0" hangingPunct="1">
              <a:lnSpc>
                <a:spcPct val="110000"/>
              </a:lnSpc>
              <a:spcBef>
                <a:spcPts val="1000"/>
              </a:spcBef>
              <a:spcAft>
                <a:spcPts val="600"/>
              </a:spcAft>
              <a:buClr>
                <a:schemeClr val="tx1"/>
              </a:buClr>
              <a:buSzPct val="80000"/>
              <a:buFontTx/>
              <a:buNone/>
              <a:defRPr sz="1400" b="0" kern="1200">
                <a:solidFill>
                  <a:schemeClr val="lt1"/>
                </a:solidFill>
                <a:latin typeface="+mn-lt"/>
                <a:ea typeface="+mn-ea"/>
                <a:cs typeface="+mn-cs"/>
              </a:defRPr>
            </a:lvl1pPr>
            <a:lvl2pPr marL="360363" indent="-179388"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lt1"/>
                </a:solidFill>
                <a:latin typeface="+mn-lt"/>
                <a:ea typeface="+mn-ea"/>
                <a:cs typeface="+mn-cs"/>
              </a:defRPr>
            </a:lvl2pPr>
            <a:lvl3pPr marL="827087" indent="-285750"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lt1"/>
                </a:solidFill>
                <a:latin typeface="+mn-lt"/>
                <a:ea typeface="+mn-ea"/>
                <a:cs typeface="+mn-cs"/>
              </a:defRPr>
            </a:lvl3pPr>
            <a:lvl4pPr marL="1179513" indent="-285750"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lt1"/>
                </a:solidFill>
                <a:latin typeface="+mn-lt"/>
                <a:ea typeface="+mn-ea"/>
                <a:cs typeface="+mn-cs"/>
              </a:defRPr>
            </a:lvl4pPr>
            <a:lvl5pPr marL="1616075" indent="-358775"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lt1"/>
                </a:solidFill>
                <a:latin typeface="+mn-lt"/>
                <a:ea typeface="+mn-ea"/>
                <a:cs typeface="+mn-cs"/>
              </a:defRPr>
            </a:lvl5pPr>
            <a:lvl6pPr marL="2062163" indent="-358775" algn="l" defTabSz="914400" rtl="0" eaLnBrk="1" latinLnBrk="0" hangingPunct="1">
              <a:lnSpc>
                <a:spcPct val="90000"/>
              </a:lnSpc>
              <a:spcBef>
                <a:spcPts val="500"/>
              </a:spcBef>
              <a:buFont typeface="Arial" panose="020B0604020202020204" pitchFamily="34" charset="0"/>
              <a:buChar char="•"/>
              <a:defRPr sz="14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algn="ctr" rtl="0"/>
            <a:r>
              <a:rPr lang="fr" sz="2000" b="1" dirty="0">
                <a:latin typeface="Source Sans Pro Regular"/>
              </a:rPr>
              <a:t>COMMUNIQUER</a:t>
            </a:r>
            <a:endParaRPr lang="en-US" sz="2000" b="1" dirty="0">
              <a:latin typeface="Source Sans Pro Regular"/>
            </a:endParaRPr>
          </a:p>
        </p:txBody>
      </p:sp>
      <p:sp>
        <p:nvSpPr>
          <p:cNvPr id="16" name="Rectangle 15">
            <a:extLst>
              <a:ext uri="{FF2B5EF4-FFF2-40B4-BE49-F238E27FC236}">
                <a16:creationId xmlns:a16="http://schemas.microsoft.com/office/drawing/2014/main" id="{81611878-50BE-61B6-F2CA-FF5868326277}"/>
              </a:ext>
            </a:extLst>
          </p:cNvPr>
          <p:cNvSpPr/>
          <p:nvPr>
            <p:custDataLst>
              <p:tags r:id="rId7"/>
            </p:custDataLst>
          </p:nvPr>
        </p:nvSpPr>
        <p:spPr>
          <a:xfrm>
            <a:off x="742311" y="1482514"/>
            <a:ext cx="10558536" cy="830997"/>
          </a:xfrm>
          <a:prstGeom prst="rect">
            <a:avLst/>
          </a:prstGeom>
          <a:solidFill>
            <a:srgbClr val="C00000"/>
          </a:solidFill>
        </p:spPr>
        <p:txBody>
          <a:bodyPr wrap="square" lIns="91440" tIns="45720" rIns="91440" bIns="45720" rtlCol="0" anchor="t">
            <a:spAutoFit/>
          </a:bodyPr>
          <a:lstStyle/>
          <a:p>
            <a:pPr rtl="0">
              <a:spcBef>
                <a:spcPts val="720"/>
              </a:spcBef>
              <a:spcAft>
                <a:spcPts val="0"/>
              </a:spcAft>
            </a:pPr>
            <a:r>
              <a:rPr lang="fr" sz="2400" b="1" dirty="0">
                <a:solidFill>
                  <a:schemeClr val="bg1"/>
                </a:solidFill>
                <a:latin typeface="Source Sans Pro Regular"/>
              </a:rPr>
              <a:t>Objectif global : </a:t>
            </a:r>
            <a:r>
              <a:rPr lang="fr" sz="2400" dirty="0">
                <a:solidFill>
                  <a:schemeClr val="bg1"/>
                </a:solidFill>
                <a:latin typeface="Source Sans Pro Regular"/>
              </a:rPr>
              <a:t>réduire la morbidité et la mortalité en assurant rapidement l’identification, l’isolement et la prise en charge clinique des cas.</a:t>
            </a:r>
            <a:endParaRPr lang="en-US" altLang="en-US" sz="2400" dirty="0">
              <a:solidFill>
                <a:schemeClr val="bg1"/>
              </a:solidFill>
              <a:latin typeface="Source Sans Pro Regular"/>
            </a:endParaRPr>
          </a:p>
        </p:txBody>
      </p:sp>
    </p:spTree>
    <p:extLst>
      <p:ext uri="{BB962C8B-B14F-4D97-AF65-F5344CB8AC3E}">
        <p14:creationId xmlns:p14="http://schemas.microsoft.com/office/powerpoint/2010/main" val="1188199218"/>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2586110-E78B-3C3F-A8FA-FAE51892E8A8}"/>
              </a:ext>
            </a:extLst>
          </p:cNvPr>
          <p:cNvSpPr/>
          <p:nvPr>
            <p:custDataLst>
              <p:tags r:id="rId1"/>
            </p:custDataLst>
          </p:nvPr>
        </p:nvSpPr>
        <p:spPr>
          <a:xfrm>
            <a:off x="742311" y="1482514"/>
            <a:ext cx="10558536" cy="830997"/>
          </a:xfrm>
          <a:prstGeom prst="rect">
            <a:avLst/>
          </a:prstGeom>
          <a:solidFill>
            <a:srgbClr val="C00000"/>
          </a:solidFill>
        </p:spPr>
        <p:txBody>
          <a:bodyPr wrap="square" lIns="91440" tIns="45720" rIns="91440" bIns="45720" rtlCol="0" anchor="t">
            <a:spAutoFit/>
          </a:bodyPr>
          <a:lstStyle/>
          <a:p>
            <a:pPr rtl="0">
              <a:spcBef>
                <a:spcPts val="720"/>
              </a:spcBef>
              <a:spcAft>
                <a:spcPts val="0"/>
              </a:spcAft>
            </a:pPr>
            <a:r>
              <a:rPr lang="fr" sz="2400" b="1" dirty="0">
                <a:solidFill>
                  <a:schemeClr val="bg1"/>
                </a:solidFill>
                <a:latin typeface="Source Sans Pro Regular"/>
              </a:rPr>
              <a:t>Objectif global : </a:t>
            </a:r>
            <a:r>
              <a:rPr lang="fr" sz="2400" dirty="0">
                <a:solidFill>
                  <a:schemeClr val="bg1"/>
                </a:solidFill>
                <a:latin typeface="Source Sans Pro Regular"/>
              </a:rPr>
              <a:t>réduire la morbidité et la mortalité en assurant rapidement l’identification, l’isolement et la prise en charge clinique des cas.</a:t>
            </a:r>
            <a:endParaRPr lang="en-US" altLang="en-US" sz="2400" dirty="0">
              <a:solidFill>
                <a:schemeClr val="bg1"/>
              </a:solidFill>
              <a:latin typeface="Source Sans Pro Regular"/>
            </a:endParaRPr>
          </a:p>
        </p:txBody>
      </p:sp>
      <p:sp>
        <p:nvSpPr>
          <p:cNvPr id="6" name="Content Placeholder 8">
            <a:extLst>
              <a:ext uri="{FF2B5EF4-FFF2-40B4-BE49-F238E27FC236}">
                <a16:creationId xmlns:a16="http://schemas.microsoft.com/office/drawing/2014/main" id="{F43592B7-4C44-3AD0-9FCD-C76E1FA5C6DC}"/>
              </a:ext>
            </a:extLst>
          </p:cNvPr>
          <p:cNvSpPr txBox="1">
            <a:spLocks/>
          </p:cNvSpPr>
          <p:nvPr>
            <p:custDataLst>
              <p:tags r:id="rId2"/>
            </p:custDataLst>
          </p:nvPr>
        </p:nvSpPr>
        <p:spPr>
          <a:xfrm>
            <a:off x="2883851" y="3045417"/>
            <a:ext cx="2101850" cy="914400"/>
          </a:xfrm>
          <a:prstGeom prst="rect">
            <a:avLst/>
          </a:prstGeom>
          <a:solidFill>
            <a:srgbClr val="95C95B"/>
          </a:solidFill>
          <a:ln w="25400" cap="flat" cmpd="sng" algn="ctr">
            <a:solidFill>
              <a:schemeClr val="bg1">
                <a:lumMod val="65000"/>
              </a:schemeClr>
            </a:solidFill>
            <a:prstDash val="solid"/>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style>
          <a:lnRef idx="2">
            <a:schemeClr val="accent1">
              <a:shade val="50000"/>
            </a:schemeClr>
          </a:lnRef>
          <a:fillRef idx="1">
            <a:schemeClr val="accent1"/>
          </a:fillRef>
          <a:effectRef idx="0">
            <a:schemeClr val="accent1"/>
          </a:effectRef>
          <a:fontRef idx="minor">
            <a:schemeClr val="lt1"/>
          </a:fontRef>
        </p:style>
        <p:txBody>
          <a:bodyPr lIns="45719" tIns="45720" rIns="45719" bIns="45720" rtlCol="0" anchor="ctr">
            <a:normAutofit/>
          </a:bodyPr>
          <a:lstStyle>
            <a:lvl1pPr marL="72331" marR="0" indent="-7233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chemeClr val="lt1"/>
                </a:solidFill>
                <a:uFillTx/>
                <a:latin typeface="+mn-lt"/>
                <a:ea typeface="+mn-ea"/>
                <a:cs typeface="+mn-cs"/>
                <a:sym typeface="Source Sans Pro Regular"/>
              </a:defRPr>
            </a:lvl1pPr>
            <a:lvl2pPr marL="227325" marR="0" indent="-82663"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chemeClr val="lt1"/>
                </a:solidFill>
                <a:uFillTx/>
                <a:latin typeface="+mn-lt"/>
                <a:ea typeface="+mn-ea"/>
                <a:cs typeface="+mn-cs"/>
                <a:sym typeface="Source Sans Pro Regular"/>
              </a:defRPr>
            </a:lvl2pPr>
            <a:lvl3pPr marL="385763"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chemeClr val="lt1"/>
                </a:solidFill>
                <a:uFillTx/>
                <a:latin typeface="+mn-lt"/>
                <a:ea typeface="+mn-ea"/>
                <a:cs typeface="+mn-cs"/>
                <a:sym typeface="Source Sans Pro Regular"/>
              </a:defRPr>
            </a:lvl3pPr>
            <a:lvl4pPr marL="530424"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chemeClr val="lt1"/>
                </a:solidFill>
                <a:uFillTx/>
                <a:latin typeface="+mn-lt"/>
                <a:ea typeface="+mn-ea"/>
                <a:cs typeface="+mn-cs"/>
                <a:sym typeface="Source Sans Pro Regular"/>
              </a:defRPr>
            </a:lvl4pPr>
            <a:lvl5pPr marL="675085"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chemeClr val="lt1"/>
                </a:solidFill>
                <a:uFillTx/>
                <a:latin typeface="+mn-lt"/>
                <a:ea typeface="+mn-ea"/>
                <a:cs typeface="+mn-cs"/>
                <a:sym typeface="Source Sans Pro Regular"/>
              </a:defRPr>
            </a:lvl5pPr>
            <a:lvl6pPr marL="1186222"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chemeClr val="lt1"/>
                </a:solidFill>
                <a:uFillTx/>
                <a:latin typeface="+mn-lt"/>
                <a:ea typeface="+mn-ea"/>
                <a:cs typeface="+mn-cs"/>
                <a:sym typeface="Source Sans Pro Regular"/>
              </a:defRPr>
            </a:lvl6pPr>
            <a:lvl7pPr marL="1330884"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chemeClr val="lt1"/>
                </a:solidFill>
                <a:uFillTx/>
                <a:latin typeface="+mn-lt"/>
                <a:ea typeface="+mn-ea"/>
                <a:cs typeface="+mn-cs"/>
                <a:sym typeface="Source Sans Pro Regular"/>
              </a:defRPr>
            </a:lvl7pPr>
            <a:lvl8pPr marL="147554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chemeClr val="lt1"/>
                </a:solidFill>
                <a:uFillTx/>
                <a:latin typeface="+mn-lt"/>
                <a:ea typeface="+mn-ea"/>
                <a:cs typeface="+mn-cs"/>
                <a:sym typeface="Source Sans Pro Regular"/>
              </a:defRPr>
            </a:lvl8pPr>
            <a:lvl9pPr marL="162020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chemeClr val="lt1"/>
                </a:solidFill>
                <a:uFillTx/>
                <a:latin typeface="+mn-lt"/>
                <a:ea typeface="+mn-ea"/>
                <a:cs typeface="+mn-cs"/>
                <a:sym typeface="Source Sans Pro Regular"/>
              </a:defRPr>
            </a:lvl9pPr>
          </a:lstStyle>
          <a:p>
            <a:pPr marL="0" indent="0" algn="ctr">
              <a:buFont typeface="Arial"/>
              <a:buNone/>
            </a:pPr>
            <a:r>
              <a:rPr lang="fr" sz="2000" b="1" kern="0" dirty="0">
                <a:latin typeface="Source Sans Pro Regular"/>
              </a:rPr>
              <a:t>IDENTIFIER</a:t>
            </a:r>
            <a:endParaRPr lang="en-US" sz="2000" b="1" kern="0" dirty="0">
              <a:latin typeface="Source Sans Pro Regular"/>
              <a:cs typeface="Calibri"/>
            </a:endParaRPr>
          </a:p>
        </p:txBody>
      </p:sp>
      <p:sp>
        <p:nvSpPr>
          <p:cNvPr id="8" name="Rectangle 7">
            <a:extLst>
              <a:ext uri="{FF2B5EF4-FFF2-40B4-BE49-F238E27FC236}">
                <a16:creationId xmlns:a16="http://schemas.microsoft.com/office/drawing/2014/main" id="{69456CE3-2B97-58CF-0A58-8083ED635C48}"/>
              </a:ext>
            </a:extLst>
          </p:cNvPr>
          <p:cNvSpPr/>
          <p:nvPr>
            <p:custDataLst>
              <p:tags r:id="rId3"/>
            </p:custDataLst>
          </p:nvPr>
        </p:nvSpPr>
        <p:spPr>
          <a:xfrm>
            <a:off x="781057" y="3947056"/>
            <a:ext cx="10558536" cy="1524000"/>
          </a:xfrm>
          <a:prstGeom prst="rect">
            <a:avLst/>
          </a:prstGeom>
          <a:solidFill>
            <a:srgbClr val="DD814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indent="219075" rtl="0">
              <a:spcBef>
                <a:spcPts val="720"/>
              </a:spcBef>
              <a:spcAft>
                <a:spcPts val="0"/>
              </a:spcAft>
            </a:pPr>
            <a:r>
              <a:rPr lang="fr" sz="2400" dirty="0">
                <a:latin typeface="Source Sans Pro Regular"/>
                <a:cs typeface="Arial"/>
              </a:rPr>
              <a:t>Orienter les initiatives actuelles et futures en matière de prévention et de contrôle.</a:t>
            </a:r>
          </a:p>
        </p:txBody>
      </p:sp>
      <p:sp>
        <p:nvSpPr>
          <p:cNvPr id="10" name="Rectangle 9">
            <a:extLst>
              <a:ext uri="{FF2B5EF4-FFF2-40B4-BE49-F238E27FC236}">
                <a16:creationId xmlns:a16="http://schemas.microsoft.com/office/drawing/2014/main" id="{01EE9299-3AC0-023A-3059-D1461C5C370A}"/>
              </a:ext>
            </a:extLst>
          </p:cNvPr>
          <p:cNvSpPr/>
          <p:nvPr>
            <p:custDataLst>
              <p:tags r:id="rId4"/>
            </p:custDataLst>
          </p:nvPr>
        </p:nvSpPr>
        <p:spPr>
          <a:xfrm>
            <a:off x="781057" y="3045417"/>
            <a:ext cx="2103120" cy="914400"/>
          </a:xfrm>
          <a:prstGeom prst="rect">
            <a:avLst/>
          </a:prstGeom>
          <a:solidFill>
            <a:schemeClr val="accent5"/>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rtl="0"/>
            <a:r>
              <a:rPr lang="fr" sz="2000" b="1" dirty="0">
                <a:latin typeface="Source Sans Pro Regular"/>
              </a:rPr>
              <a:t>DÉTERMINER</a:t>
            </a:r>
            <a:endParaRPr lang="en-US" sz="2000" b="1" dirty="0">
              <a:latin typeface="Source Sans Pro Regular"/>
            </a:endParaRPr>
          </a:p>
        </p:txBody>
      </p:sp>
      <p:sp>
        <p:nvSpPr>
          <p:cNvPr id="12" name="Content Placeholder 8">
            <a:extLst>
              <a:ext uri="{FF2B5EF4-FFF2-40B4-BE49-F238E27FC236}">
                <a16:creationId xmlns:a16="http://schemas.microsoft.com/office/drawing/2014/main" id="{B2AC38A3-E24E-E87F-2552-519589264182}"/>
              </a:ext>
            </a:extLst>
          </p:cNvPr>
          <p:cNvSpPr txBox="1">
            <a:spLocks/>
          </p:cNvSpPr>
          <p:nvPr>
            <p:custDataLst>
              <p:tags r:id="rId5"/>
            </p:custDataLst>
          </p:nvPr>
        </p:nvSpPr>
        <p:spPr bwMode="gray">
          <a:xfrm>
            <a:off x="5008765" y="3045417"/>
            <a:ext cx="2103120" cy="914400"/>
          </a:xfrm>
          <a:prstGeom prst="rect">
            <a:avLst/>
          </a:prstGeom>
          <a:solidFill>
            <a:srgbClr val="DD814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lgn="l" defTabSz="914400" rtl="0" eaLnBrk="1" latinLnBrk="0" hangingPunct="1">
              <a:lnSpc>
                <a:spcPct val="110000"/>
              </a:lnSpc>
              <a:spcBef>
                <a:spcPts val="1000"/>
              </a:spcBef>
              <a:spcAft>
                <a:spcPts val="600"/>
              </a:spcAft>
              <a:buClr>
                <a:schemeClr val="tx1"/>
              </a:buClr>
              <a:buSzPct val="80000"/>
              <a:buFontTx/>
              <a:buNone/>
              <a:defRPr sz="1400" b="0" kern="1200">
                <a:solidFill>
                  <a:schemeClr val="lt1"/>
                </a:solidFill>
                <a:latin typeface="+mn-lt"/>
                <a:ea typeface="+mn-ea"/>
                <a:cs typeface="+mn-cs"/>
              </a:defRPr>
            </a:lvl1pPr>
            <a:lvl2pPr marL="360363" indent="-179388"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lt1"/>
                </a:solidFill>
                <a:latin typeface="+mn-lt"/>
                <a:ea typeface="+mn-ea"/>
                <a:cs typeface="+mn-cs"/>
              </a:defRPr>
            </a:lvl2pPr>
            <a:lvl3pPr marL="827087" indent="-285750"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lt1"/>
                </a:solidFill>
                <a:latin typeface="+mn-lt"/>
                <a:ea typeface="+mn-ea"/>
                <a:cs typeface="+mn-cs"/>
              </a:defRPr>
            </a:lvl3pPr>
            <a:lvl4pPr marL="1179513" indent="-285750"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lt1"/>
                </a:solidFill>
                <a:latin typeface="+mn-lt"/>
                <a:ea typeface="+mn-ea"/>
                <a:cs typeface="+mn-cs"/>
              </a:defRPr>
            </a:lvl4pPr>
            <a:lvl5pPr marL="1616075" indent="-358775"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lt1"/>
                </a:solidFill>
                <a:latin typeface="+mn-lt"/>
                <a:ea typeface="+mn-ea"/>
                <a:cs typeface="+mn-cs"/>
              </a:defRPr>
            </a:lvl5pPr>
            <a:lvl6pPr marL="2062163" indent="-358775" algn="l" defTabSz="914400" rtl="0" eaLnBrk="1" latinLnBrk="0" hangingPunct="1">
              <a:lnSpc>
                <a:spcPct val="90000"/>
              </a:lnSpc>
              <a:spcBef>
                <a:spcPts val="500"/>
              </a:spcBef>
              <a:buFont typeface="Arial" panose="020B0604020202020204" pitchFamily="34" charset="0"/>
              <a:buChar char="•"/>
              <a:defRPr sz="14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algn="ctr" rtl="0"/>
            <a:r>
              <a:rPr lang="fr" sz="2000" b="1" dirty="0">
                <a:latin typeface="Source Sans Pro Regular"/>
              </a:rPr>
              <a:t>ORIENTER</a:t>
            </a:r>
            <a:endParaRPr lang="en-US" sz="2000" b="1" dirty="0">
              <a:latin typeface="Source Sans Pro Regular"/>
            </a:endParaRPr>
          </a:p>
        </p:txBody>
      </p:sp>
      <p:sp>
        <p:nvSpPr>
          <p:cNvPr id="14" name="Content Placeholder 8">
            <a:extLst>
              <a:ext uri="{FF2B5EF4-FFF2-40B4-BE49-F238E27FC236}">
                <a16:creationId xmlns:a16="http://schemas.microsoft.com/office/drawing/2014/main" id="{657FAEDE-D80F-FFC5-51F0-95C03B2C8039}"/>
              </a:ext>
            </a:extLst>
          </p:cNvPr>
          <p:cNvSpPr txBox="1">
            <a:spLocks/>
          </p:cNvSpPr>
          <p:nvPr>
            <p:custDataLst>
              <p:tags r:id="rId6"/>
            </p:custDataLst>
          </p:nvPr>
        </p:nvSpPr>
        <p:spPr bwMode="gray">
          <a:xfrm>
            <a:off x="7122619" y="3045417"/>
            <a:ext cx="2103120" cy="914400"/>
          </a:xfrm>
          <a:prstGeom prst="rect">
            <a:avLst/>
          </a:prstGeom>
          <a:solidFill>
            <a:srgbClr val="7030A0"/>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lgn="l" defTabSz="914400" rtl="0" eaLnBrk="1" latinLnBrk="0" hangingPunct="1">
              <a:lnSpc>
                <a:spcPct val="110000"/>
              </a:lnSpc>
              <a:spcBef>
                <a:spcPts val="1000"/>
              </a:spcBef>
              <a:spcAft>
                <a:spcPts val="600"/>
              </a:spcAft>
              <a:buClr>
                <a:schemeClr val="tx1"/>
              </a:buClr>
              <a:buSzPct val="80000"/>
              <a:buFontTx/>
              <a:buNone/>
              <a:defRPr sz="1400" b="0" kern="1200">
                <a:solidFill>
                  <a:schemeClr val="lt1"/>
                </a:solidFill>
                <a:latin typeface="+mn-lt"/>
                <a:ea typeface="+mn-ea"/>
                <a:cs typeface="+mn-cs"/>
              </a:defRPr>
            </a:lvl1pPr>
            <a:lvl2pPr marL="360363" indent="-179388"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lt1"/>
                </a:solidFill>
                <a:latin typeface="+mn-lt"/>
                <a:ea typeface="+mn-ea"/>
                <a:cs typeface="+mn-cs"/>
              </a:defRPr>
            </a:lvl2pPr>
            <a:lvl3pPr marL="827087" indent="-285750"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lt1"/>
                </a:solidFill>
                <a:latin typeface="+mn-lt"/>
                <a:ea typeface="+mn-ea"/>
                <a:cs typeface="+mn-cs"/>
              </a:defRPr>
            </a:lvl3pPr>
            <a:lvl4pPr marL="1179513" indent="-285750"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lt1"/>
                </a:solidFill>
                <a:latin typeface="+mn-lt"/>
                <a:ea typeface="+mn-ea"/>
                <a:cs typeface="+mn-cs"/>
              </a:defRPr>
            </a:lvl4pPr>
            <a:lvl5pPr marL="1616075" indent="-358775"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lt1"/>
                </a:solidFill>
                <a:latin typeface="+mn-lt"/>
                <a:ea typeface="+mn-ea"/>
                <a:cs typeface="+mn-cs"/>
              </a:defRPr>
            </a:lvl5pPr>
            <a:lvl6pPr marL="2062163" indent="-358775" algn="l" defTabSz="914400" rtl="0" eaLnBrk="1" latinLnBrk="0" hangingPunct="1">
              <a:lnSpc>
                <a:spcPct val="90000"/>
              </a:lnSpc>
              <a:spcBef>
                <a:spcPts val="500"/>
              </a:spcBef>
              <a:buFont typeface="Arial" panose="020B0604020202020204" pitchFamily="34" charset="0"/>
              <a:buChar char="•"/>
              <a:defRPr sz="14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algn="ctr" rtl="0"/>
            <a:r>
              <a:rPr lang="fr" sz="2000" b="1" dirty="0">
                <a:latin typeface="Source Sans Pro Regular"/>
              </a:rPr>
              <a:t>RENFORCER</a:t>
            </a:r>
            <a:endParaRPr lang="en-US" sz="2000" b="1" dirty="0">
              <a:latin typeface="Source Sans Pro Regular"/>
            </a:endParaRPr>
          </a:p>
        </p:txBody>
      </p:sp>
      <p:sp>
        <p:nvSpPr>
          <p:cNvPr id="16" name="Content Placeholder 8">
            <a:extLst>
              <a:ext uri="{FF2B5EF4-FFF2-40B4-BE49-F238E27FC236}">
                <a16:creationId xmlns:a16="http://schemas.microsoft.com/office/drawing/2014/main" id="{E915816C-BE88-687B-7DE3-F1AE53F661F6}"/>
              </a:ext>
            </a:extLst>
          </p:cNvPr>
          <p:cNvSpPr txBox="1">
            <a:spLocks/>
          </p:cNvSpPr>
          <p:nvPr>
            <p:custDataLst>
              <p:tags r:id="rId7"/>
            </p:custDataLst>
          </p:nvPr>
        </p:nvSpPr>
        <p:spPr bwMode="gray">
          <a:xfrm>
            <a:off x="9236473" y="3045417"/>
            <a:ext cx="2103120" cy="914400"/>
          </a:xfrm>
          <a:prstGeom prst="rect">
            <a:avLst/>
          </a:prstGeom>
          <a:solidFill>
            <a:srgbClr val="768DA2"/>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lgn="l" defTabSz="914400" rtl="0" eaLnBrk="1" latinLnBrk="0" hangingPunct="1">
              <a:lnSpc>
                <a:spcPct val="110000"/>
              </a:lnSpc>
              <a:spcBef>
                <a:spcPts val="1000"/>
              </a:spcBef>
              <a:spcAft>
                <a:spcPts val="600"/>
              </a:spcAft>
              <a:buClr>
                <a:schemeClr val="tx1"/>
              </a:buClr>
              <a:buSzPct val="80000"/>
              <a:buFontTx/>
              <a:buNone/>
              <a:defRPr sz="1400" b="0" kern="1200">
                <a:solidFill>
                  <a:schemeClr val="lt1"/>
                </a:solidFill>
                <a:latin typeface="+mn-lt"/>
                <a:ea typeface="+mn-ea"/>
                <a:cs typeface="+mn-cs"/>
              </a:defRPr>
            </a:lvl1pPr>
            <a:lvl2pPr marL="360363" indent="-179388"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lt1"/>
                </a:solidFill>
                <a:latin typeface="+mn-lt"/>
                <a:ea typeface="+mn-ea"/>
                <a:cs typeface="+mn-cs"/>
              </a:defRPr>
            </a:lvl2pPr>
            <a:lvl3pPr marL="827087" indent="-285750"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lt1"/>
                </a:solidFill>
                <a:latin typeface="+mn-lt"/>
                <a:ea typeface="+mn-ea"/>
                <a:cs typeface="+mn-cs"/>
              </a:defRPr>
            </a:lvl3pPr>
            <a:lvl4pPr marL="1179513" indent="-285750"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lt1"/>
                </a:solidFill>
                <a:latin typeface="+mn-lt"/>
                <a:ea typeface="+mn-ea"/>
                <a:cs typeface="+mn-cs"/>
              </a:defRPr>
            </a:lvl4pPr>
            <a:lvl5pPr marL="1616075" indent="-358775"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lt1"/>
                </a:solidFill>
                <a:latin typeface="+mn-lt"/>
                <a:ea typeface="+mn-ea"/>
                <a:cs typeface="+mn-cs"/>
              </a:defRPr>
            </a:lvl5pPr>
            <a:lvl6pPr marL="2062163" indent="-358775" algn="l" defTabSz="914400" rtl="0" eaLnBrk="1" latinLnBrk="0" hangingPunct="1">
              <a:lnSpc>
                <a:spcPct val="90000"/>
              </a:lnSpc>
              <a:spcBef>
                <a:spcPts val="500"/>
              </a:spcBef>
              <a:buFont typeface="Arial" panose="020B0604020202020204" pitchFamily="34" charset="0"/>
              <a:buChar char="•"/>
              <a:defRPr sz="14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algn="ctr" rtl="0"/>
            <a:r>
              <a:rPr lang="fr" sz="2000" b="1" dirty="0">
                <a:latin typeface="Source Sans Pro Regular"/>
              </a:rPr>
              <a:t>COMMUNIQUER</a:t>
            </a:r>
            <a:endParaRPr lang="en-US" sz="2000" b="1" dirty="0">
              <a:latin typeface="Source Sans Pro Regular"/>
            </a:endParaRPr>
          </a:p>
        </p:txBody>
      </p:sp>
      <p:sp>
        <p:nvSpPr>
          <p:cNvPr id="18" name="Title 4">
            <a:extLst>
              <a:ext uri="{FF2B5EF4-FFF2-40B4-BE49-F238E27FC236}">
                <a16:creationId xmlns:a16="http://schemas.microsoft.com/office/drawing/2014/main" id="{B95640BA-E965-66DE-512F-AA9C1F229FC5}"/>
              </a:ext>
            </a:extLst>
          </p:cNvPr>
          <p:cNvSpPr txBox="1">
            <a:spLocks/>
          </p:cNvSpPr>
          <p:nvPr/>
        </p:nvSpPr>
        <p:spPr>
          <a:xfrm>
            <a:off x="122839" y="0"/>
            <a:ext cx="5385259"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normAutofit/>
          </a:bodyPr>
          <a:lstStyle>
            <a:lvl1pPr marL="0" marR="0" indent="0" algn="l" defTabSz="277749" rtl="0" latinLnBrk="0">
              <a:lnSpc>
                <a:spcPct val="90000"/>
              </a:lnSpc>
              <a:spcBef>
                <a:spcPts val="0"/>
              </a:spcBef>
              <a:spcAft>
                <a:spcPts val="0"/>
              </a:spcAft>
              <a:buClrTx/>
              <a:buSzTx/>
              <a:buFontTx/>
              <a:buNone/>
              <a:tabLst/>
              <a:defRPr sz="3072"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r>
              <a:rPr lang="hu-HU" sz="3200" b="1" dirty="0" err="1"/>
              <a:t>Investigation</a:t>
            </a:r>
            <a:r>
              <a:rPr lang="hu-HU" sz="3200" b="1" dirty="0"/>
              <a:t> </a:t>
            </a:r>
            <a:r>
              <a:rPr lang="hu-HU" sz="3200" b="1" dirty="0" err="1"/>
              <a:t>des</a:t>
            </a:r>
            <a:r>
              <a:rPr lang="hu-HU" sz="3200" b="1" dirty="0"/>
              <a:t> </a:t>
            </a:r>
            <a:r>
              <a:rPr lang="hu-HU" sz="3200" b="1" dirty="0" err="1"/>
              <a:t>cas</a:t>
            </a:r>
            <a:r>
              <a:rPr lang="hu-HU" sz="3200" b="1" dirty="0"/>
              <a:t>: </a:t>
            </a:r>
            <a:r>
              <a:rPr lang="hu-HU" sz="3200" b="1" dirty="0" err="1"/>
              <a:t>étapes</a:t>
            </a:r>
          </a:p>
        </p:txBody>
      </p:sp>
    </p:spTree>
    <p:extLst>
      <p:ext uri="{BB962C8B-B14F-4D97-AF65-F5344CB8AC3E}">
        <p14:creationId xmlns:p14="http://schemas.microsoft.com/office/powerpoint/2010/main" val="2276057914"/>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0B1A2D5-653F-6B68-BCBC-DC6FFFFA1DC0}"/>
              </a:ext>
            </a:extLst>
          </p:cNvPr>
          <p:cNvSpPr/>
          <p:nvPr>
            <p:custDataLst>
              <p:tags r:id="rId1"/>
            </p:custDataLst>
          </p:nvPr>
        </p:nvSpPr>
        <p:spPr>
          <a:xfrm>
            <a:off x="742311" y="1482514"/>
            <a:ext cx="10558536" cy="830997"/>
          </a:xfrm>
          <a:prstGeom prst="rect">
            <a:avLst/>
          </a:prstGeom>
          <a:solidFill>
            <a:srgbClr val="C00000"/>
          </a:solidFill>
        </p:spPr>
        <p:txBody>
          <a:bodyPr wrap="square" lIns="91440" tIns="45720" rIns="91440" bIns="45720" rtlCol="0" anchor="t">
            <a:spAutoFit/>
          </a:bodyPr>
          <a:lstStyle/>
          <a:p>
            <a:pPr rtl="0">
              <a:spcBef>
                <a:spcPts val="720"/>
              </a:spcBef>
              <a:spcAft>
                <a:spcPts val="0"/>
              </a:spcAft>
            </a:pPr>
            <a:r>
              <a:rPr lang="fr" sz="2400" b="1" dirty="0">
                <a:solidFill>
                  <a:schemeClr val="bg1"/>
                </a:solidFill>
                <a:latin typeface="Source Sans Pro Regular"/>
              </a:rPr>
              <a:t>Objectif global : </a:t>
            </a:r>
            <a:r>
              <a:rPr lang="fr" sz="2400" dirty="0">
                <a:solidFill>
                  <a:schemeClr val="bg1"/>
                </a:solidFill>
                <a:latin typeface="Source Sans Pro Regular"/>
              </a:rPr>
              <a:t>réduire la morbidité et la mortalité en assurant rapidement l’identification, l’isolement et la prise en charge clinique des cas.</a:t>
            </a:r>
            <a:endParaRPr lang="en-US" altLang="en-US" sz="2400" dirty="0">
              <a:solidFill>
                <a:schemeClr val="bg1"/>
              </a:solidFill>
              <a:latin typeface="Source Sans Pro Regular"/>
            </a:endParaRPr>
          </a:p>
        </p:txBody>
      </p:sp>
      <p:sp>
        <p:nvSpPr>
          <p:cNvPr id="6" name="Title 4">
            <a:extLst>
              <a:ext uri="{FF2B5EF4-FFF2-40B4-BE49-F238E27FC236}">
                <a16:creationId xmlns:a16="http://schemas.microsoft.com/office/drawing/2014/main" id="{5145465D-4945-07AF-10B6-B1DF7D61EE3B}"/>
              </a:ext>
            </a:extLst>
          </p:cNvPr>
          <p:cNvSpPr txBox="1">
            <a:spLocks/>
          </p:cNvSpPr>
          <p:nvPr/>
        </p:nvSpPr>
        <p:spPr>
          <a:xfrm>
            <a:off x="122839" y="0"/>
            <a:ext cx="5385259" cy="6461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ctr">
            <a:normAutofit/>
          </a:bodyPr>
          <a:lstStyle>
            <a:lvl1pPr marL="0" marR="0" indent="0" algn="l" defTabSz="277749" rtl="0" latinLnBrk="0">
              <a:lnSpc>
                <a:spcPct val="90000"/>
              </a:lnSpc>
              <a:spcBef>
                <a:spcPts val="0"/>
              </a:spcBef>
              <a:spcAft>
                <a:spcPts val="0"/>
              </a:spcAft>
              <a:buClrTx/>
              <a:buSzTx/>
              <a:buFontTx/>
              <a:buNone/>
              <a:tabLst/>
              <a:defRPr sz="3072"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r>
              <a:rPr lang="hu-HU" sz="3200" b="1" dirty="0" err="1"/>
              <a:t>Investigation</a:t>
            </a:r>
            <a:r>
              <a:rPr lang="hu-HU" sz="3200" b="1" dirty="0"/>
              <a:t> </a:t>
            </a:r>
            <a:r>
              <a:rPr lang="hu-HU" sz="3200" b="1" dirty="0" err="1"/>
              <a:t>des</a:t>
            </a:r>
            <a:r>
              <a:rPr lang="hu-HU" sz="3200" b="1" dirty="0"/>
              <a:t> </a:t>
            </a:r>
            <a:r>
              <a:rPr lang="hu-HU" sz="3200" b="1" dirty="0" err="1"/>
              <a:t>cas</a:t>
            </a:r>
            <a:r>
              <a:rPr lang="hu-HU" sz="3200" b="1" dirty="0"/>
              <a:t>: </a:t>
            </a:r>
            <a:r>
              <a:rPr lang="hu-HU" sz="3200" b="1" dirty="0" err="1"/>
              <a:t>étapes</a:t>
            </a:r>
          </a:p>
        </p:txBody>
      </p:sp>
      <p:sp>
        <p:nvSpPr>
          <p:cNvPr id="8" name="Content Placeholder 8">
            <a:extLst>
              <a:ext uri="{FF2B5EF4-FFF2-40B4-BE49-F238E27FC236}">
                <a16:creationId xmlns:a16="http://schemas.microsoft.com/office/drawing/2014/main" id="{50AE9653-7198-6738-28F1-4F41D1B6F513}"/>
              </a:ext>
            </a:extLst>
          </p:cNvPr>
          <p:cNvSpPr txBox="1">
            <a:spLocks/>
          </p:cNvSpPr>
          <p:nvPr>
            <p:custDataLst>
              <p:tags r:id="rId2"/>
            </p:custDataLst>
          </p:nvPr>
        </p:nvSpPr>
        <p:spPr>
          <a:xfrm>
            <a:off x="2883851" y="3019586"/>
            <a:ext cx="2101850" cy="914400"/>
          </a:xfrm>
          <a:prstGeom prst="rect">
            <a:avLst/>
          </a:prstGeom>
          <a:solidFill>
            <a:srgbClr val="95C95B"/>
          </a:solidFill>
          <a:ln w="25400" cap="flat" cmpd="sng" algn="ctr">
            <a:solidFill>
              <a:schemeClr val="bg1">
                <a:lumMod val="65000"/>
              </a:schemeClr>
            </a:solidFill>
            <a:prstDash val="solid"/>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style>
          <a:lnRef idx="2">
            <a:schemeClr val="accent1">
              <a:shade val="50000"/>
            </a:schemeClr>
          </a:lnRef>
          <a:fillRef idx="1">
            <a:schemeClr val="accent1"/>
          </a:fillRef>
          <a:effectRef idx="0">
            <a:schemeClr val="accent1"/>
          </a:effectRef>
          <a:fontRef idx="minor">
            <a:schemeClr val="lt1"/>
          </a:fontRef>
        </p:style>
        <p:txBody>
          <a:bodyPr lIns="45719" tIns="45720" rIns="45719" bIns="45720" rtlCol="0" anchor="ctr">
            <a:normAutofit/>
          </a:bodyPr>
          <a:lstStyle>
            <a:lvl1pPr marL="72331" marR="0" indent="-7233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chemeClr val="lt1"/>
                </a:solidFill>
                <a:uFillTx/>
                <a:latin typeface="+mn-lt"/>
                <a:ea typeface="+mn-ea"/>
                <a:cs typeface="+mn-cs"/>
                <a:sym typeface="Source Sans Pro Regular"/>
              </a:defRPr>
            </a:lvl1pPr>
            <a:lvl2pPr marL="227325" marR="0" indent="-82663"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chemeClr val="lt1"/>
                </a:solidFill>
                <a:uFillTx/>
                <a:latin typeface="+mn-lt"/>
                <a:ea typeface="+mn-ea"/>
                <a:cs typeface="+mn-cs"/>
                <a:sym typeface="Source Sans Pro Regular"/>
              </a:defRPr>
            </a:lvl2pPr>
            <a:lvl3pPr marL="385763"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chemeClr val="lt1"/>
                </a:solidFill>
                <a:uFillTx/>
                <a:latin typeface="+mn-lt"/>
                <a:ea typeface="+mn-ea"/>
                <a:cs typeface="+mn-cs"/>
                <a:sym typeface="Source Sans Pro Regular"/>
              </a:defRPr>
            </a:lvl3pPr>
            <a:lvl4pPr marL="530424"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chemeClr val="lt1"/>
                </a:solidFill>
                <a:uFillTx/>
                <a:latin typeface="+mn-lt"/>
                <a:ea typeface="+mn-ea"/>
                <a:cs typeface="+mn-cs"/>
                <a:sym typeface="Source Sans Pro Regular"/>
              </a:defRPr>
            </a:lvl4pPr>
            <a:lvl5pPr marL="675085"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chemeClr val="lt1"/>
                </a:solidFill>
                <a:uFillTx/>
                <a:latin typeface="+mn-lt"/>
                <a:ea typeface="+mn-ea"/>
                <a:cs typeface="+mn-cs"/>
                <a:sym typeface="Source Sans Pro Regular"/>
              </a:defRPr>
            </a:lvl5pPr>
            <a:lvl6pPr marL="1186222"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chemeClr val="lt1"/>
                </a:solidFill>
                <a:uFillTx/>
                <a:latin typeface="+mn-lt"/>
                <a:ea typeface="+mn-ea"/>
                <a:cs typeface="+mn-cs"/>
                <a:sym typeface="Source Sans Pro Regular"/>
              </a:defRPr>
            </a:lvl6pPr>
            <a:lvl7pPr marL="1330884"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chemeClr val="lt1"/>
                </a:solidFill>
                <a:uFillTx/>
                <a:latin typeface="+mn-lt"/>
                <a:ea typeface="+mn-ea"/>
                <a:cs typeface="+mn-cs"/>
                <a:sym typeface="Source Sans Pro Regular"/>
              </a:defRPr>
            </a:lvl7pPr>
            <a:lvl8pPr marL="147554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chemeClr val="lt1"/>
                </a:solidFill>
                <a:uFillTx/>
                <a:latin typeface="+mn-lt"/>
                <a:ea typeface="+mn-ea"/>
                <a:cs typeface="+mn-cs"/>
                <a:sym typeface="Source Sans Pro Regular"/>
              </a:defRPr>
            </a:lvl8pPr>
            <a:lvl9pPr marL="162020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chemeClr val="lt1"/>
                </a:solidFill>
                <a:uFillTx/>
                <a:latin typeface="+mn-lt"/>
                <a:ea typeface="+mn-ea"/>
                <a:cs typeface="+mn-cs"/>
                <a:sym typeface="Source Sans Pro Regular"/>
              </a:defRPr>
            </a:lvl9pPr>
          </a:lstStyle>
          <a:p>
            <a:pPr marL="0" indent="0" algn="ctr">
              <a:buFont typeface="Arial"/>
              <a:buNone/>
            </a:pPr>
            <a:r>
              <a:rPr lang="fr" sz="2000" b="1" kern="0">
                <a:latin typeface="Source Sans Pro Regular"/>
              </a:rPr>
              <a:t>IDENTIFIER</a:t>
            </a:r>
            <a:endParaRPr lang="en-US" sz="2000" b="1" kern="0">
              <a:latin typeface="Source Sans Pro Regular"/>
              <a:cs typeface="Calibri"/>
            </a:endParaRPr>
          </a:p>
        </p:txBody>
      </p:sp>
      <p:sp>
        <p:nvSpPr>
          <p:cNvPr id="10" name="Rectangle 9">
            <a:extLst>
              <a:ext uri="{FF2B5EF4-FFF2-40B4-BE49-F238E27FC236}">
                <a16:creationId xmlns:a16="http://schemas.microsoft.com/office/drawing/2014/main" id="{853906B3-F76E-1A66-1AD8-F18B4D57E2B6}"/>
              </a:ext>
            </a:extLst>
          </p:cNvPr>
          <p:cNvSpPr/>
          <p:nvPr>
            <p:custDataLst>
              <p:tags r:id="rId3"/>
            </p:custDataLst>
          </p:nvPr>
        </p:nvSpPr>
        <p:spPr>
          <a:xfrm>
            <a:off x="781057" y="3921225"/>
            <a:ext cx="10558536" cy="1524000"/>
          </a:xfrm>
          <a:prstGeom prst="rect">
            <a:avLst/>
          </a:prstGeom>
          <a:solidFill>
            <a:srgbClr val="7030A0"/>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indent="219075" rtl="0">
              <a:spcBef>
                <a:spcPts val="720"/>
              </a:spcBef>
              <a:spcAft>
                <a:spcPts val="0"/>
              </a:spcAft>
            </a:pPr>
            <a:r>
              <a:rPr lang="fr" sz="2400">
                <a:latin typeface="Source Sans Pro Regular"/>
                <a:cs typeface="Arial"/>
              </a:rPr>
              <a:t>Renforcer la surveillance.</a:t>
            </a:r>
          </a:p>
        </p:txBody>
      </p:sp>
      <p:sp>
        <p:nvSpPr>
          <p:cNvPr id="12" name="Rectangle 11">
            <a:extLst>
              <a:ext uri="{FF2B5EF4-FFF2-40B4-BE49-F238E27FC236}">
                <a16:creationId xmlns:a16="http://schemas.microsoft.com/office/drawing/2014/main" id="{07A8926A-549E-1A85-B61F-71425D262CFF}"/>
              </a:ext>
            </a:extLst>
          </p:cNvPr>
          <p:cNvSpPr/>
          <p:nvPr>
            <p:custDataLst>
              <p:tags r:id="rId4"/>
            </p:custDataLst>
          </p:nvPr>
        </p:nvSpPr>
        <p:spPr>
          <a:xfrm>
            <a:off x="781057" y="3019586"/>
            <a:ext cx="2103120" cy="914400"/>
          </a:xfrm>
          <a:prstGeom prst="rect">
            <a:avLst/>
          </a:prstGeom>
          <a:solidFill>
            <a:schemeClr val="accent5"/>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rtl="0"/>
            <a:r>
              <a:rPr lang="fr" sz="2000" b="1" dirty="0">
                <a:latin typeface="Source Sans Pro Regular"/>
              </a:rPr>
              <a:t>DÉTERMINER</a:t>
            </a:r>
            <a:endParaRPr lang="en-US" sz="2000" b="1" dirty="0">
              <a:latin typeface="Source Sans Pro Regular"/>
            </a:endParaRPr>
          </a:p>
        </p:txBody>
      </p:sp>
      <p:sp>
        <p:nvSpPr>
          <p:cNvPr id="14" name="Content Placeholder 8">
            <a:extLst>
              <a:ext uri="{FF2B5EF4-FFF2-40B4-BE49-F238E27FC236}">
                <a16:creationId xmlns:a16="http://schemas.microsoft.com/office/drawing/2014/main" id="{7B69AF45-5C72-39A5-7627-573C78D151CD}"/>
              </a:ext>
            </a:extLst>
          </p:cNvPr>
          <p:cNvSpPr txBox="1">
            <a:spLocks/>
          </p:cNvSpPr>
          <p:nvPr>
            <p:custDataLst>
              <p:tags r:id="rId5"/>
            </p:custDataLst>
          </p:nvPr>
        </p:nvSpPr>
        <p:spPr bwMode="gray">
          <a:xfrm>
            <a:off x="5008765" y="3019586"/>
            <a:ext cx="2103120" cy="914400"/>
          </a:xfrm>
          <a:prstGeom prst="rect">
            <a:avLst/>
          </a:prstGeom>
          <a:solidFill>
            <a:srgbClr val="DD814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lgn="l" defTabSz="914400" rtl="0" eaLnBrk="1" latinLnBrk="0" hangingPunct="1">
              <a:lnSpc>
                <a:spcPct val="110000"/>
              </a:lnSpc>
              <a:spcBef>
                <a:spcPts val="1000"/>
              </a:spcBef>
              <a:spcAft>
                <a:spcPts val="600"/>
              </a:spcAft>
              <a:buClr>
                <a:schemeClr val="tx1"/>
              </a:buClr>
              <a:buSzPct val="80000"/>
              <a:buFontTx/>
              <a:buNone/>
              <a:defRPr sz="1400" b="0" kern="1200">
                <a:solidFill>
                  <a:schemeClr val="lt1"/>
                </a:solidFill>
                <a:latin typeface="+mn-lt"/>
                <a:ea typeface="+mn-ea"/>
                <a:cs typeface="+mn-cs"/>
              </a:defRPr>
            </a:lvl1pPr>
            <a:lvl2pPr marL="360363" indent="-179388"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lt1"/>
                </a:solidFill>
                <a:latin typeface="+mn-lt"/>
                <a:ea typeface="+mn-ea"/>
                <a:cs typeface="+mn-cs"/>
              </a:defRPr>
            </a:lvl2pPr>
            <a:lvl3pPr marL="827087" indent="-285750"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lt1"/>
                </a:solidFill>
                <a:latin typeface="+mn-lt"/>
                <a:ea typeface="+mn-ea"/>
                <a:cs typeface="+mn-cs"/>
              </a:defRPr>
            </a:lvl3pPr>
            <a:lvl4pPr marL="1179513" indent="-285750"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lt1"/>
                </a:solidFill>
                <a:latin typeface="+mn-lt"/>
                <a:ea typeface="+mn-ea"/>
                <a:cs typeface="+mn-cs"/>
              </a:defRPr>
            </a:lvl4pPr>
            <a:lvl5pPr marL="1616075" indent="-358775"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lt1"/>
                </a:solidFill>
                <a:latin typeface="+mn-lt"/>
                <a:ea typeface="+mn-ea"/>
                <a:cs typeface="+mn-cs"/>
              </a:defRPr>
            </a:lvl5pPr>
            <a:lvl6pPr marL="2062163" indent="-358775" algn="l" defTabSz="914400" rtl="0" eaLnBrk="1" latinLnBrk="0" hangingPunct="1">
              <a:lnSpc>
                <a:spcPct val="90000"/>
              </a:lnSpc>
              <a:spcBef>
                <a:spcPts val="500"/>
              </a:spcBef>
              <a:buFont typeface="Arial" panose="020B0604020202020204" pitchFamily="34" charset="0"/>
              <a:buChar char="•"/>
              <a:defRPr sz="14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algn="ctr" rtl="0"/>
            <a:r>
              <a:rPr lang="fr" sz="2000" b="1">
                <a:latin typeface="Source Sans Pro Regular"/>
              </a:rPr>
              <a:t>ORIENTER</a:t>
            </a:r>
            <a:endParaRPr lang="en-US" sz="2000" b="1">
              <a:latin typeface="Source Sans Pro Regular"/>
            </a:endParaRPr>
          </a:p>
        </p:txBody>
      </p:sp>
      <p:sp>
        <p:nvSpPr>
          <p:cNvPr id="16" name="Content Placeholder 8">
            <a:extLst>
              <a:ext uri="{FF2B5EF4-FFF2-40B4-BE49-F238E27FC236}">
                <a16:creationId xmlns:a16="http://schemas.microsoft.com/office/drawing/2014/main" id="{13C9F33D-13D8-A488-3BE9-F444752C1AEF}"/>
              </a:ext>
            </a:extLst>
          </p:cNvPr>
          <p:cNvSpPr txBox="1">
            <a:spLocks/>
          </p:cNvSpPr>
          <p:nvPr>
            <p:custDataLst>
              <p:tags r:id="rId6"/>
            </p:custDataLst>
          </p:nvPr>
        </p:nvSpPr>
        <p:spPr bwMode="gray">
          <a:xfrm>
            <a:off x="7122619" y="3019586"/>
            <a:ext cx="2103120" cy="914400"/>
          </a:xfrm>
          <a:prstGeom prst="rect">
            <a:avLst/>
          </a:prstGeom>
          <a:solidFill>
            <a:srgbClr val="7030A0"/>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lgn="l" defTabSz="914400" rtl="0" eaLnBrk="1" latinLnBrk="0" hangingPunct="1">
              <a:lnSpc>
                <a:spcPct val="110000"/>
              </a:lnSpc>
              <a:spcBef>
                <a:spcPts val="1000"/>
              </a:spcBef>
              <a:spcAft>
                <a:spcPts val="600"/>
              </a:spcAft>
              <a:buClr>
                <a:schemeClr val="tx1"/>
              </a:buClr>
              <a:buSzPct val="80000"/>
              <a:buFontTx/>
              <a:buNone/>
              <a:defRPr sz="1400" b="0" kern="1200">
                <a:solidFill>
                  <a:schemeClr val="lt1"/>
                </a:solidFill>
                <a:latin typeface="+mn-lt"/>
                <a:ea typeface="+mn-ea"/>
                <a:cs typeface="+mn-cs"/>
              </a:defRPr>
            </a:lvl1pPr>
            <a:lvl2pPr marL="360363" indent="-179388"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lt1"/>
                </a:solidFill>
                <a:latin typeface="+mn-lt"/>
                <a:ea typeface="+mn-ea"/>
                <a:cs typeface="+mn-cs"/>
              </a:defRPr>
            </a:lvl2pPr>
            <a:lvl3pPr marL="827087" indent="-285750"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lt1"/>
                </a:solidFill>
                <a:latin typeface="+mn-lt"/>
                <a:ea typeface="+mn-ea"/>
                <a:cs typeface="+mn-cs"/>
              </a:defRPr>
            </a:lvl3pPr>
            <a:lvl4pPr marL="1179513" indent="-285750"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lt1"/>
                </a:solidFill>
                <a:latin typeface="+mn-lt"/>
                <a:ea typeface="+mn-ea"/>
                <a:cs typeface="+mn-cs"/>
              </a:defRPr>
            </a:lvl4pPr>
            <a:lvl5pPr marL="1616075" indent="-358775"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lt1"/>
                </a:solidFill>
                <a:latin typeface="+mn-lt"/>
                <a:ea typeface="+mn-ea"/>
                <a:cs typeface="+mn-cs"/>
              </a:defRPr>
            </a:lvl5pPr>
            <a:lvl6pPr marL="2062163" indent="-358775" algn="l" defTabSz="914400" rtl="0" eaLnBrk="1" latinLnBrk="0" hangingPunct="1">
              <a:lnSpc>
                <a:spcPct val="90000"/>
              </a:lnSpc>
              <a:spcBef>
                <a:spcPts val="500"/>
              </a:spcBef>
              <a:buFont typeface="Arial" panose="020B0604020202020204" pitchFamily="34" charset="0"/>
              <a:buChar char="•"/>
              <a:defRPr sz="14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algn="ctr" rtl="0"/>
            <a:r>
              <a:rPr lang="fr" sz="2000" b="1">
                <a:latin typeface="Source Sans Pro Regular"/>
              </a:rPr>
              <a:t>RENFORCER</a:t>
            </a:r>
            <a:endParaRPr lang="en-US" sz="2000" b="1">
              <a:latin typeface="Source Sans Pro Regular"/>
            </a:endParaRPr>
          </a:p>
        </p:txBody>
      </p:sp>
      <p:sp>
        <p:nvSpPr>
          <p:cNvPr id="18" name="Content Placeholder 8">
            <a:extLst>
              <a:ext uri="{FF2B5EF4-FFF2-40B4-BE49-F238E27FC236}">
                <a16:creationId xmlns:a16="http://schemas.microsoft.com/office/drawing/2014/main" id="{7B77ABF9-B498-5B48-FE6A-445A42B7B576}"/>
              </a:ext>
            </a:extLst>
          </p:cNvPr>
          <p:cNvSpPr txBox="1">
            <a:spLocks/>
          </p:cNvSpPr>
          <p:nvPr>
            <p:custDataLst>
              <p:tags r:id="rId7"/>
            </p:custDataLst>
          </p:nvPr>
        </p:nvSpPr>
        <p:spPr bwMode="gray">
          <a:xfrm>
            <a:off x="9236473" y="3019586"/>
            <a:ext cx="2103120" cy="914400"/>
          </a:xfrm>
          <a:prstGeom prst="rect">
            <a:avLst/>
          </a:prstGeom>
          <a:solidFill>
            <a:srgbClr val="768DA2"/>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lgn="l" defTabSz="914400" rtl="0" eaLnBrk="1" latinLnBrk="0" hangingPunct="1">
              <a:lnSpc>
                <a:spcPct val="110000"/>
              </a:lnSpc>
              <a:spcBef>
                <a:spcPts val="1000"/>
              </a:spcBef>
              <a:spcAft>
                <a:spcPts val="600"/>
              </a:spcAft>
              <a:buClr>
                <a:schemeClr val="tx1"/>
              </a:buClr>
              <a:buSzPct val="80000"/>
              <a:buFontTx/>
              <a:buNone/>
              <a:defRPr sz="1400" b="0" kern="1200">
                <a:solidFill>
                  <a:schemeClr val="lt1"/>
                </a:solidFill>
                <a:latin typeface="+mn-lt"/>
                <a:ea typeface="+mn-ea"/>
                <a:cs typeface="+mn-cs"/>
              </a:defRPr>
            </a:lvl1pPr>
            <a:lvl2pPr marL="360363" indent="-179388"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lt1"/>
                </a:solidFill>
                <a:latin typeface="+mn-lt"/>
                <a:ea typeface="+mn-ea"/>
                <a:cs typeface="+mn-cs"/>
              </a:defRPr>
            </a:lvl2pPr>
            <a:lvl3pPr marL="827087" indent="-285750"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lt1"/>
                </a:solidFill>
                <a:latin typeface="+mn-lt"/>
                <a:ea typeface="+mn-ea"/>
                <a:cs typeface="+mn-cs"/>
              </a:defRPr>
            </a:lvl3pPr>
            <a:lvl4pPr marL="1179513" indent="-285750"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lt1"/>
                </a:solidFill>
                <a:latin typeface="+mn-lt"/>
                <a:ea typeface="+mn-ea"/>
                <a:cs typeface="+mn-cs"/>
              </a:defRPr>
            </a:lvl4pPr>
            <a:lvl5pPr marL="1616075" indent="-358775"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lt1"/>
                </a:solidFill>
                <a:latin typeface="+mn-lt"/>
                <a:ea typeface="+mn-ea"/>
                <a:cs typeface="+mn-cs"/>
              </a:defRPr>
            </a:lvl5pPr>
            <a:lvl6pPr marL="2062163" indent="-358775" algn="l" defTabSz="914400" rtl="0" eaLnBrk="1" latinLnBrk="0" hangingPunct="1">
              <a:lnSpc>
                <a:spcPct val="90000"/>
              </a:lnSpc>
              <a:spcBef>
                <a:spcPts val="500"/>
              </a:spcBef>
              <a:buFont typeface="Arial" panose="020B0604020202020204" pitchFamily="34" charset="0"/>
              <a:buChar char="•"/>
              <a:defRPr sz="14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algn="ctr" rtl="0"/>
            <a:r>
              <a:rPr lang="fr" sz="2000" b="1">
                <a:latin typeface="Source Sans Pro Regular"/>
              </a:rPr>
              <a:t>COMMUNIQUER</a:t>
            </a:r>
            <a:endParaRPr lang="en-US" sz="2000" b="1">
              <a:latin typeface="Source Sans Pro Regular"/>
            </a:endParaRPr>
          </a:p>
        </p:txBody>
      </p:sp>
    </p:spTree>
    <p:extLst>
      <p:ext uri="{BB962C8B-B14F-4D97-AF65-F5344CB8AC3E}">
        <p14:creationId xmlns:p14="http://schemas.microsoft.com/office/powerpoint/2010/main" val="4683188"/>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6A7FC8A-C0C7-F0FE-5B1F-BB2F3950625C}"/>
              </a:ext>
            </a:extLst>
          </p:cNvPr>
          <p:cNvSpPr/>
          <p:nvPr>
            <p:custDataLst>
              <p:tags r:id="rId1"/>
            </p:custDataLst>
          </p:nvPr>
        </p:nvSpPr>
        <p:spPr>
          <a:xfrm>
            <a:off x="742311" y="1482514"/>
            <a:ext cx="10558536" cy="830997"/>
          </a:xfrm>
          <a:prstGeom prst="rect">
            <a:avLst/>
          </a:prstGeom>
          <a:solidFill>
            <a:srgbClr val="C00000"/>
          </a:solidFill>
        </p:spPr>
        <p:txBody>
          <a:bodyPr wrap="square" lIns="91440" tIns="45720" rIns="91440" bIns="45720" rtlCol="0" anchor="t">
            <a:spAutoFit/>
          </a:bodyPr>
          <a:lstStyle/>
          <a:p>
            <a:pPr rtl="0">
              <a:spcBef>
                <a:spcPts val="720"/>
              </a:spcBef>
              <a:spcAft>
                <a:spcPts val="0"/>
              </a:spcAft>
            </a:pPr>
            <a:r>
              <a:rPr lang="fr" sz="2400" b="1" dirty="0">
                <a:solidFill>
                  <a:schemeClr val="bg1"/>
                </a:solidFill>
                <a:latin typeface="Source Sans Pro Regular"/>
              </a:rPr>
              <a:t>Objectif global : </a:t>
            </a:r>
            <a:r>
              <a:rPr lang="fr" sz="2400" dirty="0">
                <a:solidFill>
                  <a:schemeClr val="bg1"/>
                </a:solidFill>
                <a:latin typeface="Source Sans Pro Regular"/>
              </a:rPr>
              <a:t>réduire la morbidité et la mortalité en assurant rapidement l’identification, l’isolement et la prise en charge clinique des cas.</a:t>
            </a:r>
            <a:endParaRPr lang="en-US" altLang="en-US" sz="2400" dirty="0">
              <a:solidFill>
                <a:schemeClr val="bg1"/>
              </a:solidFill>
              <a:latin typeface="Source Sans Pro Regular"/>
            </a:endParaRPr>
          </a:p>
        </p:txBody>
      </p:sp>
      <p:sp>
        <p:nvSpPr>
          <p:cNvPr id="6" name="Title 4">
            <a:extLst>
              <a:ext uri="{FF2B5EF4-FFF2-40B4-BE49-F238E27FC236}">
                <a16:creationId xmlns:a16="http://schemas.microsoft.com/office/drawing/2014/main" id="{EEDD5B51-19EA-0BD5-A5A6-885EC630E506}"/>
              </a:ext>
            </a:extLst>
          </p:cNvPr>
          <p:cNvSpPr txBox="1">
            <a:spLocks/>
          </p:cNvSpPr>
          <p:nvPr/>
        </p:nvSpPr>
        <p:spPr>
          <a:xfrm>
            <a:off x="122839" y="0"/>
            <a:ext cx="5385259"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normAutofit/>
          </a:bodyPr>
          <a:lstStyle>
            <a:lvl1pPr marL="0" marR="0" indent="0" algn="l" defTabSz="277749" rtl="0" latinLnBrk="0">
              <a:lnSpc>
                <a:spcPct val="90000"/>
              </a:lnSpc>
              <a:spcBef>
                <a:spcPts val="0"/>
              </a:spcBef>
              <a:spcAft>
                <a:spcPts val="0"/>
              </a:spcAft>
              <a:buClrTx/>
              <a:buSzTx/>
              <a:buFontTx/>
              <a:buNone/>
              <a:tabLst/>
              <a:defRPr sz="3072"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r>
              <a:rPr lang="hu-HU" sz="3200" b="1" dirty="0" err="1"/>
              <a:t>Investigation</a:t>
            </a:r>
            <a:r>
              <a:rPr lang="hu-HU" sz="3200" b="1" dirty="0"/>
              <a:t> </a:t>
            </a:r>
            <a:r>
              <a:rPr lang="hu-HU" sz="3200" b="1" dirty="0" err="1"/>
              <a:t>des</a:t>
            </a:r>
            <a:r>
              <a:rPr lang="hu-HU" sz="3200" b="1" dirty="0"/>
              <a:t> </a:t>
            </a:r>
            <a:r>
              <a:rPr lang="hu-HU" sz="3200" b="1" dirty="0" err="1"/>
              <a:t>cas</a:t>
            </a:r>
            <a:r>
              <a:rPr lang="hu-HU" sz="3200" b="1" dirty="0"/>
              <a:t>: </a:t>
            </a:r>
            <a:r>
              <a:rPr lang="hu-HU" sz="3200" b="1" dirty="0" err="1"/>
              <a:t>étapes</a:t>
            </a:r>
          </a:p>
        </p:txBody>
      </p:sp>
      <p:sp>
        <p:nvSpPr>
          <p:cNvPr id="8" name="Content Placeholder 8">
            <a:extLst>
              <a:ext uri="{FF2B5EF4-FFF2-40B4-BE49-F238E27FC236}">
                <a16:creationId xmlns:a16="http://schemas.microsoft.com/office/drawing/2014/main" id="{B3F4F66E-2C02-1BF1-89B9-64A1543585F2}"/>
              </a:ext>
            </a:extLst>
          </p:cNvPr>
          <p:cNvSpPr txBox="1">
            <a:spLocks/>
          </p:cNvSpPr>
          <p:nvPr>
            <p:custDataLst>
              <p:tags r:id="rId2"/>
            </p:custDataLst>
          </p:nvPr>
        </p:nvSpPr>
        <p:spPr>
          <a:xfrm>
            <a:off x="2896141" y="3109993"/>
            <a:ext cx="2101850" cy="914400"/>
          </a:xfrm>
          <a:prstGeom prst="rect">
            <a:avLst/>
          </a:prstGeom>
          <a:solidFill>
            <a:srgbClr val="95C95B"/>
          </a:solidFill>
          <a:ln w="25400" cap="flat" cmpd="sng" algn="ctr">
            <a:solidFill>
              <a:schemeClr val="bg1">
                <a:lumMod val="65000"/>
              </a:schemeClr>
            </a:solidFill>
            <a:prstDash val="solid"/>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style>
          <a:lnRef idx="2">
            <a:schemeClr val="accent1">
              <a:shade val="50000"/>
            </a:schemeClr>
          </a:lnRef>
          <a:fillRef idx="1">
            <a:schemeClr val="accent1"/>
          </a:fillRef>
          <a:effectRef idx="0">
            <a:schemeClr val="accent1"/>
          </a:effectRef>
          <a:fontRef idx="minor">
            <a:schemeClr val="lt1"/>
          </a:fontRef>
        </p:style>
        <p:txBody>
          <a:bodyPr lIns="45719" tIns="45720" rIns="45719" bIns="45720" rtlCol="0" anchor="ctr">
            <a:normAutofit/>
          </a:bodyPr>
          <a:lstStyle>
            <a:lvl1pPr marL="72331" marR="0" indent="-7233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chemeClr val="lt1"/>
                </a:solidFill>
                <a:uFillTx/>
                <a:latin typeface="+mn-lt"/>
                <a:ea typeface="+mn-ea"/>
                <a:cs typeface="+mn-cs"/>
                <a:sym typeface="Source Sans Pro Regular"/>
              </a:defRPr>
            </a:lvl1pPr>
            <a:lvl2pPr marL="227325" marR="0" indent="-82663"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chemeClr val="lt1"/>
                </a:solidFill>
                <a:uFillTx/>
                <a:latin typeface="+mn-lt"/>
                <a:ea typeface="+mn-ea"/>
                <a:cs typeface="+mn-cs"/>
                <a:sym typeface="Source Sans Pro Regular"/>
              </a:defRPr>
            </a:lvl2pPr>
            <a:lvl3pPr marL="385763"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chemeClr val="lt1"/>
                </a:solidFill>
                <a:uFillTx/>
                <a:latin typeface="+mn-lt"/>
                <a:ea typeface="+mn-ea"/>
                <a:cs typeface="+mn-cs"/>
                <a:sym typeface="Source Sans Pro Regular"/>
              </a:defRPr>
            </a:lvl3pPr>
            <a:lvl4pPr marL="530424"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chemeClr val="lt1"/>
                </a:solidFill>
                <a:uFillTx/>
                <a:latin typeface="+mn-lt"/>
                <a:ea typeface="+mn-ea"/>
                <a:cs typeface="+mn-cs"/>
                <a:sym typeface="Source Sans Pro Regular"/>
              </a:defRPr>
            </a:lvl4pPr>
            <a:lvl5pPr marL="675085"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chemeClr val="lt1"/>
                </a:solidFill>
                <a:uFillTx/>
                <a:latin typeface="+mn-lt"/>
                <a:ea typeface="+mn-ea"/>
                <a:cs typeface="+mn-cs"/>
                <a:sym typeface="Source Sans Pro Regular"/>
              </a:defRPr>
            </a:lvl5pPr>
            <a:lvl6pPr marL="1186222"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chemeClr val="lt1"/>
                </a:solidFill>
                <a:uFillTx/>
                <a:latin typeface="+mn-lt"/>
                <a:ea typeface="+mn-ea"/>
                <a:cs typeface="+mn-cs"/>
                <a:sym typeface="Source Sans Pro Regular"/>
              </a:defRPr>
            </a:lvl6pPr>
            <a:lvl7pPr marL="1330884"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chemeClr val="lt1"/>
                </a:solidFill>
                <a:uFillTx/>
                <a:latin typeface="+mn-lt"/>
                <a:ea typeface="+mn-ea"/>
                <a:cs typeface="+mn-cs"/>
                <a:sym typeface="Source Sans Pro Regular"/>
              </a:defRPr>
            </a:lvl7pPr>
            <a:lvl8pPr marL="147554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chemeClr val="lt1"/>
                </a:solidFill>
                <a:uFillTx/>
                <a:latin typeface="+mn-lt"/>
                <a:ea typeface="+mn-ea"/>
                <a:cs typeface="+mn-cs"/>
                <a:sym typeface="Source Sans Pro Regular"/>
              </a:defRPr>
            </a:lvl8pPr>
            <a:lvl9pPr marL="162020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chemeClr val="lt1"/>
                </a:solidFill>
                <a:uFillTx/>
                <a:latin typeface="+mn-lt"/>
                <a:ea typeface="+mn-ea"/>
                <a:cs typeface="+mn-cs"/>
                <a:sym typeface="Source Sans Pro Regular"/>
              </a:defRPr>
            </a:lvl9pPr>
          </a:lstStyle>
          <a:p>
            <a:pPr marL="0" indent="0" algn="ctr">
              <a:buFont typeface="Arial"/>
              <a:buNone/>
            </a:pPr>
            <a:r>
              <a:rPr lang="fr" sz="2000" b="1" kern="0">
                <a:latin typeface="Source Sans Pro Regular"/>
              </a:rPr>
              <a:t>IDENTIFIER</a:t>
            </a:r>
            <a:endParaRPr lang="en-US" sz="2000" b="1" kern="0">
              <a:latin typeface="Source Sans Pro Regular"/>
              <a:cs typeface="Calibri"/>
            </a:endParaRPr>
          </a:p>
        </p:txBody>
      </p:sp>
      <p:sp>
        <p:nvSpPr>
          <p:cNvPr id="10" name="Rectangle 9">
            <a:extLst>
              <a:ext uri="{FF2B5EF4-FFF2-40B4-BE49-F238E27FC236}">
                <a16:creationId xmlns:a16="http://schemas.microsoft.com/office/drawing/2014/main" id="{278EDE5F-B8C9-F8C7-29B6-95D990AE692D}"/>
              </a:ext>
            </a:extLst>
          </p:cNvPr>
          <p:cNvSpPr/>
          <p:nvPr>
            <p:custDataLst>
              <p:tags r:id="rId3"/>
            </p:custDataLst>
          </p:nvPr>
        </p:nvSpPr>
        <p:spPr>
          <a:xfrm>
            <a:off x="781057" y="4011632"/>
            <a:ext cx="10558536" cy="1524000"/>
          </a:xfrm>
          <a:prstGeom prst="rect">
            <a:avLst/>
          </a:prstGeom>
          <a:solidFill>
            <a:srgbClr val="768DA2"/>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indent="219075" rtl="0">
              <a:spcBef>
                <a:spcPts val="720"/>
              </a:spcBef>
              <a:spcAft>
                <a:spcPts val="0"/>
              </a:spcAft>
            </a:pPr>
            <a:r>
              <a:rPr lang="fr" sz="2400">
                <a:latin typeface="Source Sans Pro Regular"/>
                <a:cs typeface="Arial"/>
              </a:rPr>
              <a:t>Communiquer en temps opportun auprès des parties prenantes de tous les secteurs afin de permettre une prise de décisions éclairée.</a:t>
            </a:r>
          </a:p>
        </p:txBody>
      </p:sp>
      <p:sp>
        <p:nvSpPr>
          <p:cNvPr id="12" name="Rectangle 11">
            <a:extLst>
              <a:ext uri="{FF2B5EF4-FFF2-40B4-BE49-F238E27FC236}">
                <a16:creationId xmlns:a16="http://schemas.microsoft.com/office/drawing/2014/main" id="{77E197F2-6BCC-5406-414A-25F046B84889}"/>
              </a:ext>
            </a:extLst>
          </p:cNvPr>
          <p:cNvSpPr/>
          <p:nvPr>
            <p:custDataLst>
              <p:tags r:id="rId4"/>
            </p:custDataLst>
          </p:nvPr>
        </p:nvSpPr>
        <p:spPr>
          <a:xfrm>
            <a:off x="781057" y="3109993"/>
            <a:ext cx="2103120" cy="914400"/>
          </a:xfrm>
          <a:prstGeom prst="rect">
            <a:avLst/>
          </a:prstGeom>
          <a:solidFill>
            <a:schemeClr val="accent5"/>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rtl="0"/>
            <a:r>
              <a:rPr lang="fr" sz="2000" b="1" dirty="0">
                <a:latin typeface="Source Sans Pro Regular"/>
              </a:rPr>
              <a:t>DÉTERMINER</a:t>
            </a:r>
            <a:endParaRPr lang="en-US" sz="2000" b="1" dirty="0">
              <a:latin typeface="Source Sans Pro Regular"/>
            </a:endParaRPr>
          </a:p>
        </p:txBody>
      </p:sp>
      <p:sp>
        <p:nvSpPr>
          <p:cNvPr id="14" name="Content Placeholder 8">
            <a:extLst>
              <a:ext uri="{FF2B5EF4-FFF2-40B4-BE49-F238E27FC236}">
                <a16:creationId xmlns:a16="http://schemas.microsoft.com/office/drawing/2014/main" id="{2951D9A9-B9C0-189C-5822-F234FD1861DF}"/>
              </a:ext>
            </a:extLst>
          </p:cNvPr>
          <p:cNvSpPr txBox="1">
            <a:spLocks/>
          </p:cNvSpPr>
          <p:nvPr>
            <p:custDataLst>
              <p:tags r:id="rId5"/>
            </p:custDataLst>
          </p:nvPr>
        </p:nvSpPr>
        <p:spPr bwMode="gray">
          <a:xfrm>
            <a:off x="5008765" y="3109993"/>
            <a:ext cx="2103120" cy="914400"/>
          </a:xfrm>
          <a:prstGeom prst="rect">
            <a:avLst/>
          </a:prstGeom>
          <a:solidFill>
            <a:srgbClr val="DD814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lgn="l" defTabSz="914400" rtl="0" eaLnBrk="1" latinLnBrk="0" hangingPunct="1">
              <a:lnSpc>
                <a:spcPct val="110000"/>
              </a:lnSpc>
              <a:spcBef>
                <a:spcPts val="1000"/>
              </a:spcBef>
              <a:spcAft>
                <a:spcPts val="600"/>
              </a:spcAft>
              <a:buClr>
                <a:schemeClr val="tx1"/>
              </a:buClr>
              <a:buSzPct val="80000"/>
              <a:buFontTx/>
              <a:buNone/>
              <a:defRPr sz="1400" b="0" kern="1200">
                <a:solidFill>
                  <a:schemeClr val="lt1"/>
                </a:solidFill>
                <a:latin typeface="+mn-lt"/>
                <a:ea typeface="+mn-ea"/>
                <a:cs typeface="+mn-cs"/>
              </a:defRPr>
            </a:lvl1pPr>
            <a:lvl2pPr marL="360363" indent="-179388"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lt1"/>
                </a:solidFill>
                <a:latin typeface="+mn-lt"/>
                <a:ea typeface="+mn-ea"/>
                <a:cs typeface="+mn-cs"/>
              </a:defRPr>
            </a:lvl2pPr>
            <a:lvl3pPr marL="827087" indent="-285750"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lt1"/>
                </a:solidFill>
                <a:latin typeface="+mn-lt"/>
                <a:ea typeface="+mn-ea"/>
                <a:cs typeface="+mn-cs"/>
              </a:defRPr>
            </a:lvl3pPr>
            <a:lvl4pPr marL="1179513" indent="-285750"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lt1"/>
                </a:solidFill>
                <a:latin typeface="+mn-lt"/>
                <a:ea typeface="+mn-ea"/>
                <a:cs typeface="+mn-cs"/>
              </a:defRPr>
            </a:lvl4pPr>
            <a:lvl5pPr marL="1616075" indent="-358775"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lt1"/>
                </a:solidFill>
                <a:latin typeface="+mn-lt"/>
                <a:ea typeface="+mn-ea"/>
                <a:cs typeface="+mn-cs"/>
              </a:defRPr>
            </a:lvl5pPr>
            <a:lvl6pPr marL="2062163" indent="-358775" algn="l" defTabSz="914400" rtl="0" eaLnBrk="1" latinLnBrk="0" hangingPunct="1">
              <a:lnSpc>
                <a:spcPct val="90000"/>
              </a:lnSpc>
              <a:spcBef>
                <a:spcPts val="500"/>
              </a:spcBef>
              <a:buFont typeface="Arial" panose="020B0604020202020204" pitchFamily="34" charset="0"/>
              <a:buChar char="•"/>
              <a:defRPr sz="14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algn="ctr" rtl="0"/>
            <a:r>
              <a:rPr lang="fr" sz="2000" b="1">
                <a:latin typeface="Source Sans Pro Regular"/>
              </a:rPr>
              <a:t>ORIENTER</a:t>
            </a:r>
            <a:endParaRPr lang="en-US" sz="2000" b="1">
              <a:latin typeface="Source Sans Pro Regular"/>
            </a:endParaRPr>
          </a:p>
        </p:txBody>
      </p:sp>
      <p:sp>
        <p:nvSpPr>
          <p:cNvPr id="16" name="Content Placeholder 8">
            <a:extLst>
              <a:ext uri="{FF2B5EF4-FFF2-40B4-BE49-F238E27FC236}">
                <a16:creationId xmlns:a16="http://schemas.microsoft.com/office/drawing/2014/main" id="{5DED2F98-50F4-D2F8-A8BD-05B573809221}"/>
              </a:ext>
            </a:extLst>
          </p:cNvPr>
          <p:cNvSpPr txBox="1">
            <a:spLocks/>
          </p:cNvSpPr>
          <p:nvPr>
            <p:custDataLst>
              <p:tags r:id="rId6"/>
            </p:custDataLst>
          </p:nvPr>
        </p:nvSpPr>
        <p:spPr bwMode="gray">
          <a:xfrm>
            <a:off x="7122619" y="3109993"/>
            <a:ext cx="2103120" cy="914400"/>
          </a:xfrm>
          <a:prstGeom prst="rect">
            <a:avLst/>
          </a:prstGeom>
          <a:solidFill>
            <a:srgbClr val="7030A0"/>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lgn="l" defTabSz="914400" rtl="0" eaLnBrk="1" latinLnBrk="0" hangingPunct="1">
              <a:lnSpc>
                <a:spcPct val="110000"/>
              </a:lnSpc>
              <a:spcBef>
                <a:spcPts val="1000"/>
              </a:spcBef>
              <a:spcAft>
                <a:spcPts val="600"/>
              </a:spcAft>
              <a:buClr>
                <a:schemeClr val="tx1"/>
              </a:buClr>
              <a:buSzPct val="80000"/>
              <a:buFontTx/>
              <a:buNone/>
              <a:defRPr sz="1400" b="0" kern="1200">
                <a:solidFill>
                  <a:schemeClr val="lt1"/>
                </a:solidFill>
                <a:latin typeface="+mn-lt"/>
                <a:ea typeface="+mn-ea"/>
                <a:cs typeface="+mn-cs"/>
              </a:defRPr>
            </a:lvl1pPr>
            <a:lvl2pPr marL="360363" indent="-179388"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lt1"/>
                </a:solidFill>
                <a:latin typeface="+mn-lt"/>
                <a:ea typeface="+mn-ea"/>
                <a:cs typeface="+mn-cs"/>
              </a:defRPr>
            </a:lvl2pPr>
            <a:lvl3pPr marL="827087" indent="-285750"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lt1"/>
                </a:solidFill>
                <a:latin typeface="+mn-lt"/>
                <a:ea typeface="+mn-ea"/>
                <a:cs typeface="+mn-cs"/>
              </a:defRPr>
            </a:lvl3pPr>
            <a:lvl4pPr marL="1179513" indent="-285750"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lt1"/>
                </a:solidFill>
                <a:latin typeface="+mn-lt"/>
                <a:ea typeface="+mn-ea"/>
                <a:cs typeface="+mn-cs"/>
              </a:defRPr>
            </a:lvl4pPr>
            <a:lvl5pPr marL="1616075" indent="-358775"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lt1"/>
                </a:solidFill>
                <a:latin typeface="+mn-lt"/>
                <a:ea typeface="+mn-ea"/>
                <a:cs typeface="+mn-cs"/>
              </a:defRPr>
            </a:lvl5pPr>
            <a:lvl6pPr marL="2062163" indent="-358775" algn="l" defTabSz="914400" rtl="0" eaLnBrk="1" latinLnBrk="0" hangingPunct="1">
              <a:lnSpc>
                <a:spcPct val="90000"/>
              </a:lnSpc>
              <a:spcBef>
                <a:spcPts val="500"/>
              </a:spcBef>
              <a:buFont typeface="Arial" panose="020B0604020202020204" pitchFamily="34" charset="0"/>
              <a:buChar char="•"/>
              <a:defRPr sz="14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algn="ctr" rtl="0"/>
            <a:r>
              <a:rPr lang="fr" sz="2000" b="1">
                <a:latin typeface="Source Sans Pro Regular"/>
              </a:rPr>
              <a:t>RENFORCER</a:t>
            </a:r>
            <a:endParaRPr lang="en-US" sz="2000" b="1">
              <a:latin typeface="Source Sans Pro Regular"/>
            </a:endParaRPr>
          </a:p>
        </p:txBody>
      </p:sp>
      <p:sp>
        <p:nvSpPr>
          <p:cNvPr id="18" name="Content Placeholder 8">
            <a:extLst>
              <a:ext uri="{FF2B5EF4-FFF2-40B4-BE49-F238E27FC236}">
                <a16:creationId xmlns:a16="http://schemas.microsoft.com/office/drawing/2014/main" id="{D0903925-BB5C-868F-F0FA-AC52A18C1A8C}"/>
              </a:ext>
            </a:extLst>
          </p:cNvPr>
          <p:cNvSpPr txBox="1">
            <a:spLocks/>
          </p:cNvSpPr>
          <p:nvPr>
            <p:custDataLst>
              <p:tags r:id="rId7"/>
            </p:custDataLst>
          </p:nvPr>
        </p:nvSpPr>
        <p:spPr bwMode="gray">
          <a:xfrm>
            <a:off x="9236473" y="3109993"/>
            <a:ext cx="2103120" cy="914400"/>
          </a:xfrm>
          <a:prstGeom prst="rect">
            <a:avLst/>
          </a:prstGeom>
          <a:solidFill>
            <a:srgbClr val="768DA2"/>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lgn="l" defTabSz="914400" rtl="0" eaLnBrk="1" latinLnBrk="0" hangingPunct="1">
              <a:lnSpc>
                <a:spcPct val="110000"/>
              </a:lnSpc>
              <a:spcBef>
                <a:spcPts val="1000"/>
              </a:spcBef>
              <a:spcAft>
                <a:spcPts val="600"/>
              </a:spcAft>
              <a:buClr>
                <a:schemeClr val="tx1"/>
              </a:buClr>
              <a:buSzPct val="80000"/>
              <a:buFontTx/>
              <a:buNone/>
              <a:defRPr sz="1400" b="0" kern="1200">
                <a:solidFill>
                  <a:schemeClr val="lt1"/>
                </a:solidFill>
                <a:latin typeface="+mn-lt"/>
                <a:ea typeface="+mn-ea"/>
                <a:cs typeface="+mn-cs"/>
              </a:defRPr>
            </a:lvl1pPr>
            <a:lvl2pPr marL="360363" indent="-179388"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lt1"/>
                </a:solidFill>
                <a:latin typeface="+mn-lt"/>
                <a:ea typeface="+mn-ea"/>
                <a:cs typeface="+mn-cs"/>
              </a:defRPr>
            </a:lvl2pPr>
            <a:lvl3pPr marL="827087" indent="-285750"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lt1"/>
                </a:solidFill>
                <a:latin typeface="+mn-lt"/>
                <a:ea typeface="+mn-ea"/>
                <a:cs typeface="+mn-cs"/>
              </a:defRPr>
            </a:lvl3pPr>
            <a:lvl4pPr marL="1179513" indent="-285750"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lt1"/>
                </a:solidFill>
                <a:latin typeface="+mn-lt"/>
                <a:ea typeface="+mn-ea"/>
                <a:cs typeface="+mn-cs"/>
              </a:defRPr>
            </a:lvl4pPr>
            <a:lvl5pPr marL="1616075" indent="-358775"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lt1"/>
                </a:solidFill>
                <a:latin typeface="+mn-lt"/>
                <a:ea typeface="+mn-ea"/>
                <a:cs typeface="+mn-cs"/>
              </a:defRPr>
            </a:lvl5pPr>
            <a:lvl6pPr marL="2062163" indent="-358775" algn="l" defTabSz="914400" rtl="0" eaLnBrk="1" latinLnBrk="0" hangingPunct="1">
              <a:lnSpc>
                <a:spcPct val="90000"/>
              </a:lnSpc>
              <a:spcBef>
                <a:spcPts val="500"/>
              </a:spcBef>
              <a:buFont typeface="Arial" panose="020B0604020202020204" pitchFamily="34" charset="0"/>
              <a:buChar char="•"/>
              <a:defRPr sz="14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algn="ctr" rtl="0"/>
            <a:r>
              <a:rPr lang="fr" sz="2000" b="1">
                <a:latin typeface="Source Sans Pro Regular"/>
              </a:rPr>
              <a:t>COMMUNIQUER</a:t>
            </a:r>
            <a:endParaRPr lang="en-US" sz="2000" b="1">
              <a:latin typeface="Source Sans Pro Regular"/>
            </a:endParaRPr>
          </a:p>
        </p:txBody>
      </p:sp>
    </p:spTree>
    <p:extLst>
      <p:ext uri="{BB962C8B-B14F-4D97-AF65-F5344CB8AC3E}">
        <p14:creationId xmlns:p14="http://schemas.microsoft.com/office/powerpoint/2010/main" val="432349810"/>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8" name="Title 1"/>
          <p:cNvSpPr txBox="1">
            <a:spLocks noGrp="1"/>
          </p:cNvSpPr>
          <p:nvPr>
            <p:ph type="title"/>
          </p:nvPr>
        </p:nvSpPr>
        <p:spPr>
          <a:xfrm>
            <a:off x="371949" y="445794"/>
            <a:ext cx="3264196" cy="1196905"/>
          </a:xfrm>
          <a:prstGeom prst="rect">
            <a:avLst/>
          </a:prstGeom>
        </p:spPr>
        <p:txBody>
          <a:bodyPr lIns="45719" tIns="45720" rIns="45719" bIns="45720" anchor="ctr">
            <a:normAutofit/>
          </a:bodyPr>
          <a:lstStyle/>
          <a:p>
            <a:r>
              <a:rPr lang="fr-FR" b="1" dirty="0"/>
              <a:t>Investigation des cas </a:t>
            </a:r>
            <a:r>
              <a:rPr b="1" dirty="0"/>
              <a:t>:</a:t>
            </a:r>
          </a:p>
        </p:txBody>
      </p:sp>
      <p:sp>
        <p:nvSpPr>
          <p:cNvPr id="449" name="Title 1"/>
          <p:cNvSpPr txBox="1"/>
          <p:nvPr/>
        </p:nvSpPr>
        <p:spPr>
          <a:xfrm>
            <a:off x="4916245" y="2939636"/>
            <a:ext cx="5626249" cy="97872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20" rIns="45719" bIns="45720" anchor="ctr">
            <a:spAutoFit/>
          </a:bodyPr>
          <a:lstStyle/>
          <a:p>
            <a:pPr algn="ctr" defTabSz="289321">
              <a:lnSpc>
                <a:spcPct val="90000"/>
              </a:lnSpc>
              <a:defRPr sz="3200">
                <a:solidFill>
                  <a:srgbClr val="C00000"/>
                </a:solidFill>
                <a:latin typeface="Source Sans Pro Bold"/>
                <a:ea typeface="Source Sans Pro Bold"/>
                <a:cs typeface="Source Sans Pro Bold"/>
                <a:sym typeface="Source Sans Pro Bold"/>
              </a:defRPr>
            </a:pPr>
            <a:r>
              <a:rPr lang="fr" b="1" dirty="0">
                <a:solidFill>
                  <a:srgbClr val="C00000"/>
                </a:solidFill>
                <a:latin typeface="Source Sans Pro Bold"/>
                <a:cs typeface="Arial"/>
              </a:rPr>
              <a:t>Quelles</a:t>
            </a:r>
            <a:r>
              <a:rPr lang="fr" sz="3200" b="1" dirty="0">
                <a:solidFill>
                  <a:srgbClr val="C00000"/>
                </a:solidFill>
                <a:latin typeface="Source Sans Pro Bold"/>
                <a:ea typeface="Source Sans Pro Bold"/>
              </a:rPr>
              <a:t> informations  collecter ?</a:t>
            </a:r>
            <a:endParaRPr lang="fr-FR" sz="3200" b="1" dirty="0">
              <a:solidFill>
                <a:srgbClr val="C00000"/>
              </a:solidFill>
              <a:latin typeface="Source Sans Pro Bold"/>
              <a:ea typeface="Source Sans Pro Bold"/>
            </a:endParaRPr>
          </a:p>
        </p:txBody>
      </p:sp>
    </p:spTree>
    <p:extLst>
      <p:ext uri="{BB962C8B-B14F-4D97-AF65-F5344CB8AC3E}">
        <p14:creationId xmlns:p14="http://schemas.microsoft.com/office/powerpoint/2010/main" val="2713537532"/>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3" name="Picture 38" descr="Picture 38"/>
          <p:cNvPicPr>
            <a:picLocks noChangeAspect="1"/>
          </p:cNvPicPr>
          <p:nvPr/>
        </p:nvPicPr>
        <p:blipFill>
          <a:blip r:embed="rId3"/>
          <a:stretch>
            <a:fillRect/>
          </a:stretch>
        </p:blipFill>
        <p:spPr>
          <a:xfrm>
            <a:off x="10048526" y="1265921"/>
            <a:ext cx="929112" cy="4272449"/>
          </a:xfrm>
          <a:prstGeom prst="rect">
            <a:avLst/>
          </a:prstGeom>
          <a:ln w="12700">
            <a:miter lim="400000"/>
          </a:ln>
        </p:spPr>
      </p:pic>
      <p:pic>
        <p:nvPicPr>
          <p:cNvPr id="454" name="Picture 24" descr="Picture 24"/>
          <p:cNvPicPr>
            <a:picLocks noChangeAspect="1"/>
          </p:cNvPicPr>
          <p:nvPr/>
        </p:nvPicPr>
        <p:blipFill>
          <a:blip r:embed="rId4"/>
          <a:stretch>
            <a:fillRect/>
          </a:stretch>
        </p:blipFill>
        <p:spPr>
          <a:xfrm>
            <a:off x="504247" y="1246124"/>
            <a:ext cx="929112" cy="4272449"/>
          </a:xfrm>
          <a:prstGeom prst="rect">
            <a:avLst/>
          </a:prstGeom>
          <a:ln w="12700">
            <a:miter lim="400000"/>
          </a:ln>
        </p:spPr>
      </p:pic>
      <p:grpSp>
        <p:nvGrpSpPr>
          <p:cNvPr id="457" name="Freeform: Shape 13"/>
          <p:cNvGrpSpPr/>
          <p:nvPr/>
        </p:nvGrpSpPr>
        <p:grpSpPr>
          <a:xfrm>
            <a:off x="852236" y="1438626"/>
            <a:ext cx="3083838" cy="557394"/>
            <a:chOff x="0" y="74745"/>
            <a:chExt cx="3083836" cy="557392"/>
          </a:xfrm>
        </p:grpSpPr>
        <p:sp>
          <p:nvSpPr>
            <p:cNvPr id="455" name="Rectangle"/>
            <p:cNvSpPr/>
            <p:nvPr/>
          </p:nvSpPr>
          <p:spPr>
            <a:xfrm>
              <a:off x="0" y="74745"/>
              <a:ext cx="3083836" cy="557392"/>
            </a:xfrm>
            <a:prstGeom prst="rect">
              <a:avLst/>
            </a:prstGeom>
            <a:solidFill>
              <a:schemeClr val="accent1"/>
            </a:solidFill>
            <a:ln w="12700" cap="flat">
              <a:solidFill>
                <a:srgbClr val="FFFFFF"/>
              </a:solidFill>
              <a:prstDash val="solid"/>
              <a:miter lim="800000"/>
            </a:ln>
            <a:effectLst/>
          </p:spPr>
          <p:txBody>
            <a:bodyPr wrap="square" lIns="45719" tIns="45719" rIns="45719" bIns="45719" numCol="1" anchor="ctr">
              <a:noAutofit/>
            </a:bodyPr>
            <a:lstStyle/>
            <a:p>
              <a:pPr defTabSz="906780">
                <a:lnSpc>
                  <a:spcPct val="90000"/>
                </a:lnSpc>
                <a:spcBef>
                  <a:spcPts val="700"/>
                </a:spcBef>
                <a:defRPr>
                  <a:solidFill>
                    <a:srgbClr val="FFFFFF"/>
                  </a:solidFill>
                </a:defRPr>
              </a:pPr>
              <a:endParaRPr/>
            </a:p>
          </p:txBody>
        </p:sp>
        <p:sp>
          <p:nvSpPr>
            <p:cNvPr id="456" name="Background information"/>
            <p:cNvSpPr txBox="1"/>
            <p:nvPr/>
          </p:nvSpPr>
          <p:spPr>
            <a:xfrm>
              <a:off x="396962" y="162622"/>
              <a:ext cx="2680524" cy="381640"/>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1815" tIns="51815" rIns="51815" bIns="51815" numCol="1" anchor="ctr">
              <a:spAutoFit/>
            </a:bodyPr>
            <a:lstStyle>
              <a:lvl1pPr defTabSz="906780">
                <a:lnSpc>
                  <a:spcPct val="90000"/>
                </a:lnSpc>
                <a:spcBef>
                  <a:spcPts val="800"/>
                </a:spcBef>
                <a:defRPr sz="2000">
                  <a:solidFill>
                    <a:srgbClr val="FFFFFF"/>
                  </a:solidFill>
                  <a:latin typeface="+mj-lt"/>
                  <a:ea typeface="+mj-ea"/>
                  <a:cs typeface="+mj-cs"/>
                  <a:sym typeface="Source Sans Pro Regular"/>
                </a:defRPr>
              </a:lvl1pPr>
            </a:lstStyle>
            <a:p>
              <a:r>
                <a:rPr lang="fr-FR" dirty="0"/>
                <a:t>Informations générales</a:t>
              </a:r>
            </a:p>
          </p:txBody>
        </p:sp>
      </p:grpSp>
      <p:sp>
        <p:nvSpPr>
          <p:cNvPr id="458" name="Oval 14"/>
          <p:cNvSpPr/>
          <p:nvPr/>
        </p:nvSpPr>
        <p:spPr>
          <a:xfrm>
            <a:off x="503866" y="1368953"/>
            <a:ext cx="696739" cy="696739"/>
          </a:xfrm>
          <a:prstGeom prst="ellipse">
            <a:avLst/>
          </a:prstGeom>
          <a:solidFill>
            <a:srgbClr val="FFFFFF"/>
          </a:solidFill>
          <a:ln w="12700">
            <a:solidFill>
              <a:schemeClr val="accent1"/>
            </a:solidFill>
            <a:miter/>
          </a:ln>
        </p:spPr>
        <p:txBody>
          <a:bodyPr lIns="45719" rIns="45719"/>
          <a:lstStyle/>
          <a:p>
            <a:endParaRPr/>
          </a:p>
        </p:txBody>
      </p:sp>
      <p:grpSp>
        <p:nvGrpSpPr>
          <p:cNvPr id="461" name="Freeform: Shape 17"/>
          <p:cNvGrpSpPr/>
          <p:nvPr/>
        </p:nvGrpSpPr>
        <p:grpSpPr>
          <a:xfrm>
            <a:off x="1367885" y="2442120"/>
            <a:ext cx="2561840" cy="658640"/>
            <a:chOff x="0" y="24123"/>
            <a:chExt cx="2561839" cy="658638"/>
          </a:xfrm>
        </p:grpSpPr>
        <p:sp>
          <p:nvSpPr>
            <p:cNvPr id="459" name="Rectangle"/>
            <p:cNvSpPr/>
            <p:nvPr/>
          </p:nvSpPr>
          <p:spPr>
            <a:xfrm>
              <a:off x="0" y="74745"/>
              <a:ext cx="2561839" cy="557392"/>
            </a:xfrm>
            <a:prstGeom prst="rect">
              <a:avLst/>
            </a:prstGeom>
            <a:solidFill>
              <a:schemeClr val="accent1"/>
            </a:solidFill>
            <a:ln w="12700" cap="flat">
              <a:solidFill>
                <a:srgbClr val="FFFFFF"/>
              </a:solidFill>
              <a:prstDash val="solid"/>
              <a:miter lim="800000"/>
            </a:ln>
            <a:effectLst/>
          </p:spPr>
          <p:txBody>
            <a:bodyPr wrap="square" lIns="45719" tIns="45719" rIns="45719" bIns="45719" numCol="1" anchor="ctr">
              <a:noAutofit/>
            </a:bodyPr>
            <a:lstStyle/>
            <a:p>
              <a:pPr defTabSz="906780">
                <a:lnSpc>
                  <a:spcPct val="90000"/>
                </a:lnSpc>
                <a:spcBef>
                  <a:spcPts val="700"/>
                </a:spcBef>
                <a:defRPr>
                  <a:solidFill>
                    <a:srgbClr val="FFFFFF"/>
                  </a:solidFill>
                </a:defRPr>
              </a:pPr>
              <a:endParaRPr/>
            </a:p>
          </p:txBody>
        </p:sp>
        <p:sp>
          <p:nvSpPr>
            <p:cNvPr id="460" name="Clinical information"/>
            <p:cNvSpPr txBox="1"/>
            <p:nvPr/>
          </p:nvSpPr>
          <p:spPr>
            <a:xfrm>
              <a:off x="396962" y="24123"/>
              <a:ext cx="2158527" cy="658638"/>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1815" tIns="51815" rIns="51815" bIns="51815" numCol="1" anchor="ctr">
              <a:spAutoFit/>
            </a:bodyPr>
            <a:lstStyle>
              <a:lvl1pPr defTabSz="906780">
                <a:lnSpc>
                  <a:spcPct val="90000"/>
                </a:lnSpc>
                <a:spcBef>
                  <a:spcPts val="800"/>
                </a:spcBef>
                <a:defRPr sz="2000">
                  <a:solidFill>
                    <a:srgbClr val="FFFFFF"/>
                  </a:solidFill>
                  <a:latin typeface="+mj-lt"/>
                  <a:ea typeface="+mj-ea"/>
                  <a:cs typeface="+mj-cs"/>
                  <a:sym typeface="Source Sans Pro Regular"/>
                </a:defRPr>
              </a:lvl1pPr>
            </a:lstStyle>
            <a:p>
              <a:r>
                <a:rPr dirty="0"/>
                <a:t> </a:t>
              </a:r>
              <a:r>
                <a:rPr lang="fr-FR" dirty="0"/>
                <a:t>Informations cliniques</a:t>
              </a:r>
            </a:p>
          </p:txBody>
        </p:sp>
      </p:grpSp>
      <p:grpSp>
        <p:nvGrpSpPr>
          <p:cNvPr id="465" name="Freeform: Shape 21"/>
          <p:cNvGrpSpPr/>
          <p:nvPr/>
        </p:nvGrpSpPr>
        <p:grpSpPr>
          <a:xfrm>
            <a:off x="1087449" y="4527542"/>
            <a:ext cx="3083839" cy="557393"/>
            <a:chOff x="0" y="-1"/>
            <a:chExt cx="3083837" cy="557392"/>
          </a:xfrm>
        </p:grpSpPr>
        <p:sp>
          <p:nvSpPr>
            <p:cNvPr id="463" name="Rectangle"/>
            <p:cNvSpPr/>
            <p:nvPr/>
          </p:nvSpPr>
          <p:spPr>
            <a:xfrm>
              <a:off x="0" y="-1"/>
              <a:ext cx="3083837" cy="557392"/>
            </a:xfrm>
            <a:prstGeom prst="rect">
              <a:avLst/>
            </a:prstGeom>
            <a:solidFill>
              <a:schemeClr val="accent1"/>
            </a:solidFill>
            <a:ln w="12700" cap="flat">
              <a:solidFill>
                <a:srgbClr val="FFFFFF"/>
              </a:solidFill>
              <a:prstDash val="solid"/>
              <a:miter lim="800000"/>
            </a:ln>
            <a:effectLst/>
          </p:spPr>
          <p:txBody>
            <a:bodyPr wrap="square" lIns="45719" tIns="45719" rIns="45719" bIns="45719" numCol="1" anchor="ctr">
              <a:noAutofit/>
            </a:bodyPr>
            <a:lstStyle/>
            <a:p>
              <a:pPr defTabSz="906780">
                <a:lnSpc>
                  <a:spcPct val="90000"/>
                </a:lnSpc>
                <a:spcBef>
                  <a:spcPts val="700"/>
                </a:spcBef>
                <a:defRPr>
                  <a:solidFill>
                    <a:srgbClr val="FFFFFF"/>
                  </a:solidFill>
                </a:defRPr>
              </a:pPr>
              <a:endParaRPr/>
            </a:p>
          </p:txBody>
        </p:sp>
        <p:sp>
          <p:nvSpPr>
            <p:cNvPr id="464" name="Laboratory data"/>
            <p:cNvSpPr txBox="1"/>
            <p:nvPr/>
          </p:nvSpPr>
          <p:spPr>
            <a:xfrm>
              <a:off x="396963" y="87875"/>
              <a:ext cx="2680524" cy="381640"/>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1815" tIns="51815" rIns="51815" bIns="51815" numCol="1" anchor="ctr">
              <a:spAutoFit/>
            </a:bodyPr>
            <a:lstStyle>
              <a:lvl1pPr defTabSz="906780">
                <a:lnSpc>
                  <a:spcPct val="90000"/>
                </a:lnSpc>
                <a:spcBef>
                  <a:spcPts val="800"/>
                </a:spcBef>
                <a:defRPr sz="2000">
                  <a:solidFill>
                    <a:srgbClr val="FFFFFF"/>
                  </a:solidFill>
                  <a:latin typeface="+mj-lt"/>
                  <a:ea typeface="+mj-ea"/>
                  <a:cs typeface="+mj-cs"/>
                  <a:sym typeface="Source Sans Pro Regular"/>
                </a:defRPr>
              </a:lvl1pPr>
            </a:lstStyle>
            <a:p>
              <a:r>
                <a:rPr lang="fr-FR" dirty="0"/>
                <a:t>Données de laboratoire</a:t>
              </a:r>
              <a:endParaRPr dirty="0"/>
            </a:p>
          </p:txBody>
        </p:sp>
      </p:grpSp>
      <p:grpSp>
        <p:nvGrpSpPr>
          <p:cNvPr id="470" name="Freeform: Shape 29"/>
          <p:cNvGrpSpPr/>
          <p:nvPr/>
        </p:nvGrpSpPr>
        <p:grpSpPr>
          <a:xfrm>
            <a:off x="7463732" y="1456017"/>
            <a:ext cx="2684426" cy="646329"/>
            <a:chOff x="0" y="-44468"/>
            <a:chExt cx="2684425" cy="646328"/>
          </a:xfrm>
        </p:grpSpPr>
        <p:sp>
          <p:nvSpPr>
            <p:cNvPr id="468" name="Rectangle"/>
            <p:cNvSpPr/>
            <p:nvPr/>
          </p:nvSpPr>
          <p:spPr>
            <a:xfrm>
              <a:off x="0" y="-1"/>
              <a:ext cx="2684425" cy="557392"/>
            </a:xfrm>
            <a:prstGeom prst="rect">
              <a:avLst/>
            </a:prstGeom>
            <a:solidFill>
              <a:schemeClr val="accent1"/>
            </a:solidFill>
            <a:ln w="12700" cap="flat">
              <a:solidFill>
                <a:srgbClr val="FFFFFF"/>
              </a:solidFill>
              <a:prstDash val="solid"/>
              <a:miter lim="800000"/>
            </a:ln>
            <a:effectLst/>
          </p:spPr>
          <p:txBody>
            <a:bodyPr wrap="square" lIns="45719" tIns="45719" rIns="45719" bIns="45719" numCol="1" anchor="ctr">
              <a:noAutofit/>
            </a:bodyPr>
            <a:lstStyle/>
            <a:p>
              <a:pPr algn="r" defTabSz="800100">
                <a:lnSpc>
                  <a:spcPct val="90000"/>
                </a:lnSpc>
                <a:spcBef>
                  <a:spcPts val="700"/>
                </a:spcBef>
                <a:defRPr>
                  <a:solidFill>
                    <a:srgbClr val="FFFFFF"/>
                  </a:solidFill>
                </a:defRPr>
              </a:pPr>
              <a:endParaRPr/>
            </a:p>
          </p:txBody>
        </p:sp>
        <p:sp>
          <p:nvSpPr>
            <p:cNvPr id="469" name="Patient information"/>
            <p:cNvSpPr txBox="1"/>
            <p:nvPr/>
          </p:nvSpPr>
          <p:spPr>
            <a:xfrm>
              <a:off x="6350" y="-44468"/>
              <a:ext cx="2275016" cy="646328"/>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gn="r" defTabSz="800100">
                <a:lnSpc>
                  <a:spcPct val="90000"/>
                </a:lnSpc>
                <a:spcBef>
                  <a:spcPts val="800"/>
                </a:spcBef>
                <a:defRPr sz="2000">
                  <a:solidFill>
                    <a:srgbClr val="FFFFFF"/>
                  </a:solidFill>
                  <a:latin typeface="+mj-lt"/>
                  <a:ea typeface="+mj-ea"/>
                  <a:cs typeface="+mj-cs"/>
                  <a:sym typeface="Source Sans Pro Regular"/>
                </a:defRPr>
              </a:lvl1pPr>
            </a:lstStyle>
            <a:p>
              <a:pPr algn="l"/>
              <a:r>
                <a:rPr lang="fr-FR" dirty="0"/>
                <a:t>Information sur le patient</a:t>
              </a:r>
            </a:p>
          </p:txBody>
        </p:sp>
      </p:grpSp>
      <p:grpSp>
        <p:nvGrpSpPr>
          <p:cNvPr id="474" name="Freeform: Shape 33"/>
          <p:cNvGrpSpPr/>
          <p:nvPr/>
        </p:nvGrpSpPr>
        <p:grpSpPr>
          <a:xfrm>
            <a:off x="7459697" y="3552974"/>
            <a:ext cx="2684426" cy="590929"/>
            <a:chOff x="0" y="-16769"/>
            <a:chExt cx="2684425" cy="590928"/>
          </a:xfrm>
        </p:grpSpPr>
        <p:sp>
          <p:nvSpPr>
            <p:cNvPr id="472" name="Rectangle"/>
            <p:cNvSpPr/>
            <p:nvPr/>
          </p:nvSpPr>
          <p:spPr>
            <a:xfrm>
              <a:off x="0" y="-1"/>
              <a:ext cx="2684425" cy="557392"/>
            </a:xfrm>
            <a:prstGeom prst="rect">
              <a:avLst/>
            </a:prstGeom>
            <a:solidFill>
              <a:schemeClr val="accent1"/>
            </a:solidFill>
            <a:ln w="12700" cap="flat">
              <a:solidFill>
                <a:srgbClr val="FFFFFF"/>
              </a:solidFill>
              <a:prstDash val="solid"/>
              <a:miter lim="800000"/>
            </a:ln>
            <a:effectLst/>
          </p:spPr>
          <p:txBody>
            <a:bodyPr wrap="square" lIns="45719" tIns="45719" rIns="45719" bIns="45719" numCol="1" anchor="ctr">
              <a:noAutofit/>
            </a:bodyPr>
            <a:lstStyle/>
            <a:p>
              <a:pPr algn="r" defTabSz="800100">
                <a:lnSpc>
                  <a:spcPct val="90000"/>
                </a:lnSpc>
                <a:spcBef>
                  <a:spcPts val="700"/>
                </a:spcBef>
                <a:defRPr>
                  <a:solidFill>
                    <a:srgbClr val="FFFFFF"/>
                  </a:solidFill>
                </a:defRPr>
              </a:pPr>
              <a:endParaRPr/>
            </a:p>
          </p:txBody>
        </p:sp>
        <p:sp>
          <p:nvSpPr>
            <p:cNvPr id="473" name="Exposure history"/>
            <p:cNvSpPr txBox="1"/>
            <p:nvPr/>
          </p:nvSpPr>
          <p:spPr>
            <a:xfrm>
              <a:off x="6350" y="-16769"/>
              <a:ext cx="2275016" cy="590928"/>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gn="r" defTabSz="800100">
                <a:lnSpc>
                  <a:spcPct val="90000"/>
                </a:lnSpc>
                <a:spcBef>
                  <a:spcPts val="700"/>
                </a:spcBef>
                <a:defRPr>
                  <a:solidFill>
                    <a:srgbClr val="FFFFFF"/>
                  </a:solidFill>
                  <a:latin typeface="+mj-lt"/>
                  <a:ea typeface="+mj-ea"/>
                  <a:cs typeface="+mj-cs"/>
                  <a:sym typeface="Source Sans Pro Regular"/>
                </a:defRPr>
              </a:lvl1pPr>
            </a:lstStyle>
            <a:p>
              <a:r>
                <a:rPr lang="fr-FR" dirty="0"/>
                <a:t>Histoire de l'exposition</a:t>
              </a:r>
            </a:p>
          </p:txBody>
        </p:sp>
      </p:grpSp>
      <p:grpSp>
        <p:nvGrpSpPr>
          <p:cNvPr id="478" name="Content Placeholder 2"/>
          <p:cNvGrpSpPr/>
          <p:nvPr/>
        </p:nvGrpSpPr>
        <p:grpSpPr>
          <a:xfrm>
            <a:off x="1384593" y="3046695"/>
            <a:ext cx="4237112" cy="1120262"/>
            <a:chOff x="0" y="-1"/>
            <a:chExt cx="4237110" cy="1120261"/>
          </a:xfrm>
        </p:grpSpPr>
        <p:sp>
          <p:nvSpPr>
            <p:cNvPr id="476" name="Rectangle"/>
            <p:cNvSpPr/>
            <p:nvPr/>
          </p:nvSpPr>
          <p:spPr>
            <a:xfrm>
              <a:off x="0" y="-1"/>
              <a:ext cx="4237110" cy="1029977"/>
            </a:xfrm>
            <a:prstGeom prst="rect">
              <a:avLst/>
            </a:prstGeom>
            <a:noFill/>
            <a:ln w="9525" cap="flat">
              <a:solidFill>
                <a:srgbClr val="000000"/>
              </a:solidFill>
              <a:prstDash val="solid"/>
              <a:miter lim="800000"/>
            </a:ln>
            <a:effectLst/>
          </p:spPr>
          <p:txBody>
            <a:bodyPr wrap="square" lIns="45719" tIns="45719" rIns="45719" bIns="45719" numCol="1" anchor="t">
              <a:noAutofit/>
            </a:bodyPr>
            <a:lstStyle/>
            <a:p>
              <a:pPr>
                <a:defRPr>
                  <a:solidFill>
                    <a:srgbClr val="10253F"/>
                  </a:solidFill>
                  <a:latin typeface="+mj-lt"/>
                  <a:ea typeface="+mj-ea"/>
                  <a:cs typeface="+mj-cs"/>
                  <a:sym typeface="Source Sans Pro Regular"/>
                </a:defRPr>
              </a:pPr>
              <a:endParaRPr/>
            </a:p>
          </p:txBody>
        </p:sp>
        <p:sp>
          <p:nvSpPr>
            <p:cNvPr id="477" name="Clinical history, signs/symptoms, severity, underlying conditions or comorbidities, prognosis and outcome"/>
            <p:cNvSpPr txBox="1"/>
            <p:nvPr/>
          </p:nvSpPr>
          <p:spPr>
            <a:xfrm>
              <a:off x="85264" y="32509"/>
              <a:ext cx="4125710" cy="108775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936" tIns="50936" rIns="50936" bIns="50936" numCol="1" anchor="t">
              <a:spAutoFit/>
            </a:bodyPr>
            <a:lstStyle>
              <a:lvl1pPr indent="63500">
                <a:defRPr>
                  <a:solidFill>
                    <a:srgbClr val="10253F"/>
                  </a:solidFill>
                  <a:latin typeface="+mj-lt"/>
                  <a:ea typeface="+mj-ea"/>
                  <a:cs typeface="+mj-cs"/>
                  <a:sym typeface="Source Sans Pro Regular"/>
                </a:defRPr>
              </a:lvl1pPr>
            </a:lstStyle>
            <a:p>
              <a:r>
                <a:rPr lang="fr" sz="1600" dirty="0">
                  <a:solidFill>
                    <a:srgbClr val="65A000"/>
                  </a:solidFill>
                </a:rPr>
                <a:t>Antécédents cliniques, signes/symptômes,  gravité, pathologies sous-jacentes ou comorbidités, pronostic et évolution.</a:t>
              </a:r>
              <a:endParaRPr lang="fr-FR" sz="1600" dirty="0">
                <a:solidFill>
                  <a:srgbClr val="65A000"/>
                </a:solidFill>
              </a:endParaRPr>
            </a:p>
          </p:txBody>
        </p:sp>
      </p:grpSp>
      <p:grpSp>
        <p:nvGrpSpPr>
          <p:cNvPr id="481" name="Content Placeholder 2"/>
          <p:cNvGrpSpPr/>
          <p:nvPr/>
        </p:nvGrpSpPr>
        <p:grpSpPr>
          <a:xfrm>
            <a:off x="1087447" y="5068587"/>
            <a:ext cx="4468119" cy="1029978"/>
            <a:chOff x="-1" y="-1"/>
            <a:chExt cx="4468118" cy="1029977"/>
          </a:xfrm>
        </p:grpSpPr>
        <p:sp>
          <p:nvSpPr>
            <p:cNvPr id="480" name="Date of sampling, type of sample, lab where specimen was sent, type of testing performed, test result"/>
            <p:cNvSpPr txBox="1"/>
            <p:nvPr/>
          </p:nvSpPr>
          <p:spPr>
            <a:xfrm>
              <a:off x="55700" y="4762"/>
              <a:ext cx="4356716" cy="887696"/>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936" tIns="50936" rIns="50936" bIns="50936" numCol="1" anchor="t">
              <a:spAutoFit/>
            </a:bodyPr>
            <a:lstStyle>
              <a:lvl1pPr indent="63500">
                <a:defRPr sz="1900">
                  <a:solidFill>
                    <a:srgbClr val="10253F"/>
                  </a:solidFill>
                  <a:latin typeface="+mj-lt"/>
                  <a:ea typeface="+mj-ea"/>
                  <a:cs typeface="+mj-cs"/>
                  <a:sym typeface="Source Sans Pro Regular"/>
                </a:defRPr>
              </a:lvl1pPr>
            </a:lstStyle>
            <a:p>
              <a:r>
                <a:rPr lang="fr" sz="1700" dirty="0">
                  <a:solidFill>
                    <a:srgbClr val="65A000"/>
                  </a:solidFill>
                </a:rPr>
                <a:t>Date et type de prélèvement, laboratoire d’analyse de l’échantillon, type de test réalisé, résultat du test.</a:t>
              </a:r>
              <a:endParaRPr lang="fr-FR" sz="1700" dirty="0">
                <a:solidFill>
                  <a:srgbClr val="65A000"/>
                </a:solidFill>
              </a:endParaRPr>
            </a:p>
          </p:txBody>
        </p:sp>
        <p:sp>
          <p:nvSpPr>
            <p:cNvPr id="479" name="Rectangle"/>
            <p:cNvSpPr/>
            <p:nvPr/>
          </p:nvSpPr>
          <p:spPr>
            <a:xfrm>
              <a:off x="-1" y="-1"/>
              <a:ext cx="4468118" cy="1029977"/>
            </a:xfrm>
            <a:prstGeom prst="rect">
              <a:avLst/>
            </a:prstGeom>
            <a:noFill/>
            <a:ln w="9525" cap="flat">
              <a:solidFill>
                <a:srgbClr val="000000"/>
              </a:solidFill>
              <a:prstDash val="solid"/>
              <a:miter lim="800000"/>
            </a:ln>
            <a:effectLst/>
          </p:spPr>
          <p:txBody>
            <a:bodyPr wrap="square" lIns="45719" tIns="45719" rIns="45719" bIns="45719" numCol="1" anchor="t">
              <a:noAutofit/>
            </a:bodyPr>
            <a:lstStyle/>
            <a:p>
              <a:pPr>
                <a:defRPr sz="1900">
                  <a:solidFill>
                    <a:srgbClr val="10253F"/>
                  </a:solidFill>
                  <a:latin typeface="+mj-lt"/>
                  <a:ea typeface="+mj-ea"/>
                  <a:cs typeface="+mj-cs"/>
                  <a:sym typeface="Source Sans Pro Regular"/>
                </a:defRPr>
              </a:pPr>
              <a:endParaRPr/>
            </a:p>
          </p:txBody>
        </p:sp>
      </p:grpSp>
      <p:grpSp>
        <p:nvGrpSpPr>
          <p:cNvPr id="484" name="Content Placeholder 2"/>
          <p:cNvGrpSpPr/>
          <p:nvPr/>
        </p:nvGrpSpPr>
        <p:grpSpPr>
          <a:xfrm>
            <a:off x="6631790" y="2033001"/>
            <a:ext cx="3516368" cy="918629"/>
            <a:chOff x="0" y="0"/>
            <a:chExt cx="4058369" cy="1034823"/>
          </a:xfrm>
        </p:grpSpPr>
        <p:sp>
          <p:nvSpPr>
            <p:cNvPr id="482" name="Rectangle"/>
            <p:cNvSpPr/>
            <p:nvPr/>
          </p:nvSpPr>
          <p:spPr>
            <a:xfrm>
              <a:off x="0" y="0"/>
              <a:ext cx="4058369" cy="1034823"/>
            </a:xfrm>
            <a:prstGeom prst="rect">
              <a:avLst/>
            </a:prstGeom>
            <a:noFill/>
            <a:ln w="9525" cap="flat">
              <a:solidFill>
                <a:srgbClr val="000000"/>
              </a:solidFill>
              <a:prstDash val="solid"/>
              <a:miter lim="800000"/>
            </a:ln>
            <a:effectLst/>
          </p:spPr>
          <p:txBody>
            <a:bodyPr wrap="square" lIns="45719" tIns="45719" rIns="45719" bIns="45719" numCol="1" anchor="t">
              <a:noAutofit/>
            </a:bodyPr>
            <a:lstStyle/>
            <a:p>
              <a:pPr algn="r">
                <a:defRPr sz="2600">
                  <a:solidFill>
                    <a:srgbClr val="10253F"/>
                  </a:solidFill>
                  <a:latin typeface="Arial"/>
                  <a:ea typeface="Arial"/>
                  <a:cs typeface="Arial"/>
                  <a:sym typeface="Arial"/>
                </a:defRPr>
              </a:pPr>
              <a:endParaRPr/>
            </a:p>
          </p:txBody>
        </p:sp>
        <p:sp>
          <p:nvSpPr>
            <p:cNvPr id="483" name="ID assignment, demographic information, place of residence"/>
            <p:cNvSpPr txBox="1"/>
            <p:nvPr/>
          </p:nvSpPr>
          <p:spPr>
            <a:xfrm>
              <a:off x="55700" y="4762"/>
              <a:ext cx="3946968" cy="999979"/>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936" tIns="50936" rIns="50936" bIns="50936" numCol="1" anchor="t">
              <a:spAutoFit/>
            </a:bodyPr>
            <a:lstStyle>
              <a:lvl1pPr indent="63670" algn="r">
                <a:defRPr sz="1900">
                  <a:solidFill>
                    <a:srgbClr val="10253F"/>
                  </a:solidFill>
                  <a:latin typeface="+mj-lt"/>
                  <a:ea typeface="+mj-ea"/>
                  <a:cs typeface="+mj-cs"/>
                  <a:sym typeface="Source Sans Pro Regular"/>
                </a:defRPr>
              </a:lvl1pPr>
            </a:lstStyle>
            <a:p>
              <a:pPr indent="63500"/>
              <a:r>
                <a:rPr lang="fr" sz="1700" dirty="0">
                  <a:solidFill>
                    <a:srgbClr val="65A000"/>
                  </a:solidFill>
                </a:rPr>
                <a:t>Identité, informations démographiques, lieu de résidence</a:t>
              </a:r>
              <a:endParaRPr lang="fr-FR" sz="1700" dirty="0">
                <a:solidFill>
                  <a:srgbClr val="65A000"/>
                </a:solidFill>
              </a:endParaRPr>
            </a:p>
          </p:txBody>
        </p:sp>
      </p:grpSp>
      <p:grpSp>
        <p:nvGrpSpPr>
          <p:cNvPr id="487" name="Content Placeholder 2"/>
          <p:cNvGrpSpPr/>
          <p:nvPr/>
        </p:nvGrpSpPr>
        <p:grpSpPr>
          <a:xfrm>
            <a:off x="5629615" y="4078405"/>
            <a:ext cx="4588210" cy="2295868"/>
            <a:chOff x="0" y="-29156"/>
            <a:chExt cx="5711870" cy="1600255"/>
          </a:xfrm>
        </p:grpSpPr>
        <p:sp>
          <p:nvSpPr>
            <p:cNvPr id="485" name="Rectangle"/>
            <p:cNvSpPr/>
            <p:nvPr/>
          </p:nvSpPr>
          <p:spPr>
            <a:xfrm>
              <a:off x="0" y="0"/>
              <a:ext cx="5711870" cy="1571099"/>
            </a:xfrm>
            <a:prstGeom prst="rect">
              <a:avLst/>
            </a:prstGeom>
            <a:noFill/>
            <a:ln w="9525" cap="flat">
              <a:solidFill>
                <a:srgbClr val="000000"/>
              </a:solidFill>
              <a:prstDash val="solid"/>
              <a:miter lim="800000"/>
            </a:ln>
            <a:effectLst/>
          </p:spPr>
          <p:txBody>
            <a:bodyPr wrap="square" lIns="45719" tIns="45719" rIns="45719" bIns="45719" numCol="1" anchor="t">
              <a:noAutofit/>
            </a:bodyPr>
            <a:lstStyle/>
            <a:p>
              <a:pPr algn="r">
                <a:defRPr>
                  <a:solidFill>
                    <a:srgbClr val="10253F"/>
                  </a:solidFill>
                  <a:latin typeface="+mj-lt"/>
                  <a:ea typeface="+mj-ea"/>
                  <a:cs typeface="+mj-cs"/>
                  <a:sym typeface="Source Sans Pro Regular"/>
                </a:defRPr>
              </a:pPr>
              <a:endParaRPr/>
            </a:p>
          </p:txBody>
        </p:sp>
        <p:sp>
          <p:nvSpPr>
            <p:cNvPr id="486" name="Contact with cases,  contact with animal, food exposure ,travel history , visits to health care facilities or long-term care facilities, attending events/social gathering,…"/>
            <p:cNvSpPr txBox="1"/>
            <p:nvPr/>
          </p:nvSpPr>
          <p:spPr>
            <a:xfrm>
              <a:off x="111401" y="-29156"/>
              <a:ext cx="5600469" cy="1444660"/>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936" tIns="50936" rIns="50936" bIns="50936" numCol="1" anchor="t">
              <a:spAutoFit/>
            </a:bodyPr>
            <a:lstStyle/>
            <a:p>
              <a:pPr algn="r">
                <a:defRPr>
                  <a:solidFill>
                    <a:srgbClr val="10253F"/>
                  </a:solidFill>
                  <a:latin typeface="+mj-lt"/>
                  <a:ea typeface="+mj-ea"/>
                  <a:cs typeface="+mj-cs"/>
                  <a:sym typeface="Source Sans Pro Regular"/>
                </a:defRPr>
              </a:pPr>
              <a:r>
                <a:rPr lang="fr" sz="1600" dirty="0">
                  <a:solidFill>
                    <a:srgbClr val="65A000"/>
                  </a:solidFill>
                  <a:latin typeface="+mj-lt"/>
                  <a:ea typeface="+mj-ea"/>
                  <a:cs typeface="+mj-cs"/>
                  <a:sym typeface="Source Sans Pro Regular"/>
                </a:rPr>
                <a:t>Contact avec des cas, contact avec des animaux, exposition alimentaire, histoire de voyage, visite d'établissements de santé ou soins de longue durée au sein de ces établissements, fréquentation d’événements ou de rassemblements sociaux, dates d’exposition au cours des derniers jours (le nombre de jours dépend de la période d’incubation de la maladie). </a:t>
              </a:r>
            </a:p>
          </p:txBody>
        </p:sp>
      </p:grpSp>
      <p:pic>
        <p:nvPicPr>
          <p:cNvPr id="488" name="Graphic 5" descr="Graphic 5"/>
          <p:cNvPicPr>
            <a:picLocks noChangeAspect="1"/>
          </p:cNvPicPr>
          <p:nvPr/>
        </p:nvPicPr>
        <p:blipFill>
          <a:blip r:embed="rId5"/>
          <a:stretch>
            <a:fillRect/>
          </a:stretch>
        </p:blipFill>
        <p:spPr>
          <a:xfrm>
            <a:off x="602402" y="1427319"/>
            <a:ext cx="548642" cy="548641"/>
          </a:xfrm>
          <a:prstGeom prst="rect">
            <a:avLst/>
          </a:prstGeom>
          <a:ln w="12700">
            <a:miter lim="400000"/>
          </a:ln>
        </p:spPr>
      </p:pic>
      <p:sp>
        <p:nvSpPr>
          <p:cNvPr id="493" name="ZoneTexte 3"/>
          <p:cNvSpPr txBox="1"/>
          <p:nvPr/>
        </p:nvSpPr>
        <p:spPr>
          <a:xfrm>
            <a:off x="1617803" y="674527"/>
            <a:ext cx="8956394" cy="461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20" rIns="45719" bIns="45720" anchor="t">
            <a:spAutoFit/>
          </a:bodyPr>
          <a:lstStyle>
            <a:lvl1pPr>
              <a:defRPr sz="2400">
                <a:latin typeface="+mj-lt"/>
                <a:ea typeface="+mj-ea"/>
                <a:cs typeface="+mj-cs"/>
                <a:sym typeface="Source Sans Pro Regular"/>
              </a:defRPr>
            </a:lvl1pPr>
          </a:lstStyle>
          <a:p>
            <a:r>
              <a:rPr lang="fr-FR" b="1" dirty="0">
                <a:solidFill>
                  <a:srgbClr val="C00000"/>
                </a:solidFill>
              </a:rPr>
              <a:t>Les informations spécifiques à collecter comprennent </a:t>
            </a:r>
            <a:r>
              <a:rPr b="1" dirty="0">
                <a:solidFill>
                  <a:srgbClr val="C00000"/>
                </a:solidFill>
              </a:rPr>
              <a:t>:</a:t>
            </a:r>
          </a:p>
        </p:txBody>
      </p:sp>
      <p:sp>
        <p:nvSpPr>
          <p:cNvPr id="466" name="Oval 22"/>
          <p:cNvSpPr/>
          <p:nvPr/>
        </p:nvSpPr>
        <p:spPr>
          <a:xfrm>
            <a:off x="807881" y="4183550"/>
            <a:ext cx="696739" cy="696739"/>
          </a:xfrm>
          <a:prstGeom prst="ellipse">
            <a:avLst/>
          </a:prstGeom>
          <a:solidFill>
            <a:srgbClr val="FFFFFF"/>
          </a:solidFill>
          <a:ln w="12700">
            <a:solidFill>
              <a:schemeClr val="accent1"/>
            </a:solidFill>
            <a:miter/>
          </a:ln>
        </p:spPr>
        <p:txBody>
          <a:bodyPr lIns="45719" rIns="45719"/>
          <a:lstStyle/>
          <a:p>
            <a:endParaRPr/>
          </a:p>
        </p:txBody>
      </p:sp>
      <p:pic>
        <p:nvPicPr>
          <p:cNvPr id="490" name="Graphic 9" descr="Graphic 9"/>
          <p:cNvPicPr>
            <a:picLocks noChangeAspect="1"/>
          </p:cNvPicPr>
          <p:nvPr/>
        </p:nvPicPr>
        <p:blipFill>
          <a:blip r:embed="rId6"/>
          <a:stretch>
            <a:fillRect/>
          </a:stretch>
        </p:blipFill>
        <p:spPr>
          <a:xfrm>
            <a:off x="881928" y="4257598"/>
            <a:ext cx="548642" cy="548641"/>
          </a:xfrm>
          <a:prstGeom prst="rect">
            <a:avLst/>
          </a:prstGeom>
          <a:ln w="12700">
            <a:miter lim="400000"/>
          </a:ln>
        </p:spPr>
      </p:pic>
      <p:sp>
        <p:nvSpPr>
          <p:cNvPr id="462" name="Oval 18"/>
          <p:cNvSpPr/>
          <p:nvPr/>
        </p:nvSpPr>
        <p:spPr>
          <a:xfrm>
            <a:off x="961565" y="2557245"/>
            <a:ext cx="696739" cy="696739"/>
          </a:xfrm>
          <a:prstGeom prst="ellipse">
            <a:avLst/>
          </a:prstGeom>
          <a:solidFill>
            <a:srgbClr val="FFFFFF"/>
          </a:solidFill>
          <a:ln w="12700">
            <a:solidFill>
              <a:schemeClr val="accent1"/>
            </a:solidFill>
            <a:miter/>
          </a:ln>
        </p:spPr>
        <p:txBody>
          <a:bodyPr lIns="45719" rIns="45719"/>
          <a:lstStyle/>
          <a:p>
            <a:endParaRPr/>
          </a:p>
        </p:txBody>
      </p:sp>
      <p:pic>
        <p:nvPicPr>
          <p:cNvPr id="491" name="Graphic 11" descr="Graphic 11"/>
          <p:cNvPicPr>
            <a:picLocks noChangeAspect="1"/>
          </p:cNvPicPr>
          <p:nvPr/>
        </p:nvPicPr>
        <p:blipFill>
          <a:blip r:embed="rId7"/>
          <a:stretch>
            <a:fillRect/>
          </a:stretch>
        </p:blipFill>
        <p:spPr>
          <a:xfrm>
            <a:off x="1035613" y="2631293"/>
            <a:ext cx="548641" cy="548641"/>
          </a:xfrm>
          <a:prstGeom prst="rect">
            <a:avLst/>
          </a:prstGeom>
          <a:ln w="12700">
            <a:miter lim="400000"/>
          </a:ln>
        </p:spPr>
      </p:pic>
      <p:sp>
        <p:nvSpPr>
          <p:cNvPr id="471" name="Oval 30"/>
          <p:cNvSpPr/>
          <p:nvPr/>
        </p:nvSpPr>
        <p:spPr>
          <a:xfrm>
            <a:off x="10074110" y="1380807"/>
            <a:ext cx="696739" cy="696739"/>
          </a:xfrm>
          <a:prstGeom prst="ellipse">
            <a:avLst/>
          </a:prstGeom>
          <a:solidFill>
            <a:srgbClr val="FFFFFF"/>
          </a:solidFill>
          <a:ln w="12700">
            <a:solidFill>
              <a:schemeClr val="accent1"/>
            </a:solidFill>
            <a:miter/>
          </a:ln>
        </p:spPr>
        <p:txBody>
          <a:bodyPr lIns="45719" rIns="45719"/>
          <a:lstStyle/>
          <a:p>
            <a:endParaRPr/>
          </a:p>
        </p:txBody>
      </p:sp>
      <p:pic>
        <p:nvPicPr>
          <p:cNvPr id="489" name="Graphic 7" descr="Graphic 7"/>
          <p:cNvPicPr>
            <a:picLocks noChangeAspect="1"/>
          </p:cNvPicPr>
          <p:nvPr/>
        </p:nvPicPr>
        <p:blipFill>
          <a:blip r:embed="rId8"/>
          <a:stretch>
            <a:fillRect/>
          </a:stretch>
        </p:blipFill>
        <p:spPr>
          <a:xfrm>
            <a:off x="10148157" y="1454855"/>
            <a:ext cx="548641" cy="548641"/>
          </a:xfrm>
          <a:prstGeom prst="rect">
            <a:avLst/>
          </a:prstGeom>
          <a:ln w="12700">
            <a:miter lim="400000"/>
          </a:ln>
        </p:spPr>
      </p:pic>
      <p:sp>
        <p:nvSpPr>
          <p:cNvPr id="475" name="Oval 34"/>
          <p:cNvSpPr/>
          <p:nvPr/>
        </p:nvSpPr>
        <p:spPr>
          <a:xfrm>
            <a:off x="9822744" y="3214071"/>
            <a:ext cx="696739" cy="696739"/>
          </a:xfrm>
          <a:prstGeom prst="ellipse">
            <a:avLst/>
          </a:prstGeom>
          <a:solidFill>
            <a:srgbClr val="FFFFFF"/>
          </a:solidFill>
          <a:ln w="12700">
            <a:solidFill>
              <a:schemeClr val="accent1"/>
            </a:solidFill>
            <a:miter/>
          </a:ln>
        </p:spPr>
        <p:txBody>
          <a:bodyPr lIns="45719" rIns="45719"/>
          <a:lstStyle/>
          <a:p>
            <a:endParaRPr/>
          </a:p>
        </p:txBody>
      </p:sp>
      <p:pic>
        <p:nvPicPr>
          <p:cNvPr id="492" name="Graphic 3" descr="Graphic 3"/>
          <p:cNvPicPr>
            <a:picLocks noChangeAspect="1"/>
          </p:cNvPicPr>
          <p:nvPr/>
        </p:nvPicPr>
        <p:blipFill>
          <a:blip r:embed="rId9"/>
          <a:stretch>
            <a:fillRect/>
          </a:stretch>
        </p:blipFill>
        <p:spPr>
          <a:xfrm>
            <a:off x="9910642" y="3269477"/>
            <a:ext cx="511835" cy="526213"/>
          </a:xfrm>
          <a:prstGeom prst="rect">
            <a:avLst/>
          </a:prstGeom>
          <a:ln w="12700">
            <a:miter lim="400000"/>
          </a:ln>
        </p:spPr>
      </p:pic>
      <p:sp>
        <p:nvSpPr>
          <p:cNvPr id="2" name="Title 4">
            <a:extLst>
              <a:ext uri="{FF2B5EF4-FFF2-40B4-BE49-F238E27FC236}">
                <a16:creationId xmlns:a16="http://schemas.microsoft.com/office/drawing/2014/main" id="{5313FF3D-5451-11E4-A5E7-7E93661239FF}"/>
              </a:ext>
            </a:extLst>
          </p:cNvPr>
          <p:cNvSpPr txBox="1">
            <a:spLocks/>
          </p:cNvSpPr>
          <p:nvPr/>
        </p:nvSpPr>
        <p:spPr>
          <a:xfrm>
            <a:off x="112865" y="63703"/>
            <a:ext cx="9548686" cy="57371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noAutofit/>
          </a:bodyPr>
          <a:lstStyle>
            <a:lvl1pPr marL="0" marR="0" indent="0" algn="l" defTabSz="277749" rtl="0" latinLnBrk="0">
              <a:lnSpc>
                <a:spcPct val="90000"/>
              </a:lnSpc>
              <a:spcBef>
                <a:spcPts val="0"/>
              </a:spcBef>
              <a:spcAft>
                <a:spcPts val="0"/>
              </a:spcAft>
              <a:buClrTx/>
              <a:buSzTx/>
              <a:buFontTx/>
              <a:buNone/>
              <a:tabLst/>
              <a:defRPr sz="3072"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r>
              <a:rPr lang="en-US" sz="3200" b="1" dirty="0"/>
              <a:t>Investigation des </a:t>
            </a:r>
            <a:r>
              <a:rPr lang="en-US" sz="3200" b="1" dirty="0" err="1"/>
              <a:t>cas</a:t>
            </a:r>
            <a:r>
              <a:rPr lang="en-US" sz="3200" b="1" dirty="0"/>
              <a:t>: </a:t>
            </a:r>
            <a:r>
              <a:rPr lang="en-US" sz="3200" b="1" dirty="0" err="1"/>
              <a:t>informations</a:t>
            </a:r>
            <a:r>
              <a:rPr lang="en-US" sz="3200" b="1" dirty="0"/>
              <a:t> à </a:t>
            </a:r>
            <a:r>
              <a:rPr lang="en-US" sz="3200" b="1" dirty="0" err="1"/>
              <a:t>collecter</a:t>
            </a:r>
            <a:endParaRPr lang="hu-HU" sz="3200" b="1" dirty="0" err="1"/>
          </a:p>
        </p:txBody>
      </p:sp>
    </p:spTree>
    <p:extLst>
      <p:ext uri="{BB962C8B-B14F-4D97-AF65-F5344CB8AC3E}">
        <p14:creationId xmlns:p14="http://schemas.microsoft.com/office/powerpoint/2010/main" val="3152786234"/>
      </p:ext>
    </p:extLst>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47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48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p:tmAbs val="0"/>
                                  </p:iterate>
                                  <p:childTnLst>
                                    <p:set>
                                      <p:cBhvr>
                                        <p:cTn id="14" fill="hold"/>
                                        <p:tgtEl>
                                          <p:spTgt spid="48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iterate>
                                    <p:tmAbs val="0"/>
                                  </p:iterate>
                                  <p:childTnLst>
                                    <p:set>
                                      <p:cBhvr>
                                        <p:cTn id="18" fill="hold"/>
                                        <p:tgtEl>
                                          <p:spTgt spid="48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8" grpId="0" animBg="1" advAuto="0"/>
      <p:bldP spid="481" grpId="0" animBg="1" advAuto="0"/>
      <p:bldP spid="484" grpId="0" animBg="1" advAuto="0"/>
      <p:bldP spid="487" grpId="0" animBg="1" advAuto="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4">
            <a:extLst>
              <a:ext uri="{FF2B5EF4-FFF2-40B4-BE49-F238E27FC236}">
                <a16:creationId xmlns:a16="http://schemas.microsoft.com/office/drawing/2014/main" id="{0C215B85-7B0F-9F5D-C803-899545450AC9}"/>
              </a:ext>
            </a:extLst>
          </p:cNvPr>
          <p:cNvSpPr txBox="1">
            <a:spLocks/>
          </p:cNvSpPr>
          <p:nvPr/>
        </p:nvSpPr>
        <p:spPr>
          <a:xfrm>
            <a:off x="184426" y="0"/>
            <a:ext cx="5771099" cy="6461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ctr">
            <a:normAutofit/>
          </a:bodyPr>
          <a:lstStyle>
            <a:lvl1pPr marL="0" marR="0" indent="0" algn="l" defTabSz="277749" rtl="0" latinLnBrk="0">
              <a:lnSpc>
                <a:spcPct val="90000"/>
              </a:lnSpc>
              <a:spcBef>
                <a:spcPts val="0"/>
              </a:spcBef>
              <a:spcAft>
                <a:spcPts val="0"/>
              </a:spcAft>
              <a:buClrTx/>
              <a:buSzTx/>
              <a:buFontTx/>
              <a:buNone/>
              <a:tabLst/>
              <a:defRPr sz="3072"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r>
              <a:rPr lang="hu-HU" sz="3200" b="1" dirty="0" err="1"/>
              <a:t>Etapes</a:t>
            </a:r>
            <a:r>
              <a:rPr lang="hu-HU" sz="3200" b="1" dirty="0"/>
              <a:t> de </a:t>
            </a:r>
            <a:r>
              <a:rPr lang="hu-HU" sz="3200" b="1" dirty="0" err="1"/>
              <a:t>suivi</a:t>
            </a:r>
            <a:r>
              <a:rPr lang="hu-HU" sz="3200" b="1" dirty="0"/>
              <a:t> </a:t>
            </a:r>
            <a:r>
              <a:rPr lang="hu-HU" sz="3200" b="1" dirty="0" err="1"/>
              <a:t>des</a:t>
            </a:r>
            <a:r>
              <a:rPr lang="hu-HU" sz="3200" b="1" dirty="0"/>
              <a:t> </a:t>
            </a:r>
            <a:r>
              <a:rPr lang="hu-HU" sz="3200" b="1" dirty="0" err="1"/>
              <a:t>contacts</a:t>
            </a:r>
          </a:p>
        </p:txBody>
      </p:sp>
      <p:sp>
        <p:nvSpPr>
          <p:cNvPr id="3" name="Content Placeholder 2">
            <a:extLst>
              <a:ext uri="{FF2B5EF4-FFF2-40B4-BE49-F238E27FC236}">
                <a16:creationId xmlns:a16="http://schemas.microsoft.com/office/drawing/2014/main" id="{4A7010F7-3922-E180-1DD0-560AADFC8C0B}"/>
              </a:ext>
            </a:extLst>
          </p:cNvPr>
          <p:cNvSpPr>
            <a:spLocks noGrp="1"/>
          </p:cNvSpPr>
          <p:nvPr/>
        </p:nvSpPr>
        <p:spPr bwMode="auto">
          <a:xfrm>
            <a:off x="816244" y="1134094"/>
            <a:ext cx="10488919" cy="4979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bodyPr>
          <a:lstStyle>
            <a:lvl1pPr marL="411480" indent="-41148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1pPr>
            <a:lvl2pPr marL="891540" indent="-342900" algn="l" rtl="0" eaLnBrk="0" fontAlgn="base" hangingPunct="0">
              <a:spcBef>
                <a:spcPct val="20000"/>
              </a:spcBef>
              <a:spcAft>
                <a:spcPct val="0"/>
              </a:spcAft>
              <a:buFont typeface="Arial" charset="0"/>
              <a:buChar char="–"/>
              <a:defRPr sz="2160" kern="1200">
                <a:solidFill>
                  <a:srgbClr val="10253F"/>
                </a:solidFill>
                <a:latin typeface="Arial" pitchFamily="34" charset="0"/>
                <a:ea typeface="+mn-ea"/>
                <a:cs typeface="Arial" pitchFamily="34" charset="0"/>
              </a:defRPr>
            </a:lvl2pPr>
            <a:lvl3pPr marL="1371600" indent="-274320" algn="l" rtl="0" eaLnBrk="0" fontAlgn="base" hangingPunct="0">
              <a:spcBef>
                <a:spcPct val="20000"/>
              </a:spcBef>
              <a:spcAft>
                <a:spcPct val="0"/>
              </a:spcAft>
              <a:buFont typeface="Arial" charset="0"/>
              <a:buChar char="•"/>
              <a:defRPr sz="2160" kern="1200">
                <a:solidFill>
                  <a:srgbClr val="10253F"/>
                </a:solidFill>
                <a:latin typeface="Arial" pitchFamily="34" charset="0"/>
                <a:ea typeface="+mn-ea"/>
                <a:cs typeface="Arial" pitchFamily="34" charset="0"/>
              </a:defRPr>
            </a:lvl3pPr>
            <a:lvl4pPr marL="1920240" indent="-274320" algn="l" rtl="0" eaLnBrk="0" fontAlgn="base" hangingPunct="0">
              <a:spcBef>
                <a:spcPct val="20000"/>
              </a:spcBef>
              <a:spcAft>
                <a:spcPct val="0"/>
              </a:spcAft>
              <a:buFont typeface="Arial" charset="0"/>
              <a:buChar char="–"/>
              <a:defRPr sz="1920" kern="1200">
                <a:solidFill>
                  <a:srgbClr val="10253F"/>
                </a:solidFill>
                <a:latin typeface="Arial" pitchFamily="34" charset="0"/>
                <a:ea typeface="+mn-ea"/>
                <a:cs typeface="Arial" pitchFamily="34" charset="0"/>
              </a:defRPr>
            </a:lvl4pPr>
            <a:lvl5pPr marL="2468880" indent="-274320" algn="l" rtl="0" eaLnBrk="0" fontAlgn="base" hangingPunct="0">
              <a:spcBef>
                <a:spcPct val="20000"/>
              </a:spcBef>
              <a:spcAft>
                <a:spcPct val="0"/>
              </a:spcAft>
              <a:buFont typeface="Arial" charset="0"/>
              <a:buChar char="»"/>
              <a:defRPr sz="1920" kern="1200">
                <a:solidFill>
                  <a:srgbClr val="10253F"/>
                </a:solidFill>
                <a:latin typeface="Arial" pitchFamily="34" charset="0"/>
                <a:ea typeface="+mn-ea"/>
                <a:cs typeface="Arial" pitchFamily="34" charset="0"/>
              </a:defRPr>
            </a:lvl5pPr>
            <a:lvl6pPr marL="3017520" indent="-274320" algn="l" defTabSz="1097280"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66160" indent="-274320" algn="l" defTabSz="1097280"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114800" indent="-274320" algn="l" defTabSz="1097280"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63440" indent="-274320" algn="l" defTabSz="1097280"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marL="248920" indent="-248920" defTabSz="283535">
              <a:lnSpc>
                <a:spcPct val="72000"/>
              </a:lnSpc>
              <a:spcBef>
                <a:spcPts val="200"/>
              </a:spcBef>
              <a:spcAft>
                <a:spcPts val="0"/>
              </a:spcAft>
              <a:buClr>
                <a:schemeClr val="accent3"/>
              </a:buClr>
              <a:buSzPct val="100000"/>
              <a:buFont typeface="Arial"/>
              <a:buChar char="•"/>
              <a:defRPr sz="2646">
                <a:solidFill>
                  <a:schemeClr val="accent6"/>
                </a:solidFill>
              </a:defRPr>
            </a:pPr>
            <a:r>
              <a:rPr lang="fr" sz="2300" dirty="0">
                <a:solidFill>
                  <a:schemeClr val="accent6"/>
                </a:solidFill>
                <a:latin typeface="+mj-lt"/>
                <a:ea typeface="+mj-ea"/>
                <a:cs typeface="+mj-cs"/>
                <a:sym typeface="Source Sans Pro Regular"/>
              </a:rPr>
              <a:t>Évaluer : </a:t>
            </a:r>
            <a:r>
              <a:rPr lang="fr" sz="2300" dirty="0">
                <a:solidFill>
                  <a:srgbClr val="000000"/>
                </a:solidFill>
                <a:latin typeface="+mj-lt"/>
                <a:ea typeface="+mj-ea"/>
                <a:cs typeface="+mj-cs"/>
                <a:sym typeface="Source Sans Pro Regular"/>
              </a:rPr>
              <a:t>déterminer si le suivi des contacts est une mesure de prévention efficace selon l’agent pathogène, le mode de transmission, l’ampleur de la flambée et les ressources disponibles.</a:t>
            </a:r>
            <a:r>
              <a:rPr lang="fr" sz="2300" dirty="0">
                <a:solidFill>
                  <a:schemeClr val="accent6"/>
                </a:solidFill>
                <a:latin typeface="+mj-lt"/>
                <a:ea typeface="+mj-ea"/>
                <a:cs typeface="+mj-cs"/>
                <a:sym typeface="Source Sans Pro Regular"/>
              </a:rPr>
              <a:t> </a:t>
            </a:r>
            <a:endParaRPr lang="fr" sz="2300" dirty="0">
              <a:solidFill>
                <a:schemeClr val="accent6"/>
              </a:solidFill>
              <a:latin typeface="+mj-lt"/>
              <a:ea typeface="+mj-ea"/>
              <a:cs typeface="+mj-cs"/>
            </a:endParaRPr>
          </a:p>
          <a:p>
            <a:pPr marL="248920" indent="-248920" defTabSz="283535">
              <a:lnSpc>
                <a:spcPct val="72000"/>
              </a:lnSpc>
              <a:spcBef>
                <a:spcPts val="200"/>
              </a:spcBef>
              <a:spcAft>
                <a:spcPts val="0"/>
              </a:spcAft>
              <a:buClr>
                <a:schemeClr val="accent3"/>
              </a:buClr>
              <a:buSzPct val="100000"/>
              <a:buFont typeface="Arial"/>
              <a:buChar char="•"/>
              <a:defRPr sz="2646">
                <a:solidFill>
                  <a:schemeClr val="accent6"/>
                </a:solidFill>
              </a:defRPr>
            </a:pPr>
            <a:endParaRPr lang="fr" sz="2300" dirty="0">
              <a:solidFill>
                <a:schemeClr val="accent6"/>
              </a:solidFill>
              <a:latin typeface="+mj-lt"/>
              <a:ea typeface="+mj-ea"/>
              <a:cs typeface="+mj-cs"/>
            </a:endParaRPr>
          </a:p>
          <a:p>
            <a:pPr marL="248920" indent="-248920" defTabSz="283535">
              <a:lnSpc>
                <a:spcPct val="72000"/>
              </a:lnSpc>
              <a:spcBef>
                <a:spcPts val="200"/>
              </a:spcBef>
              <a:spcAft>
                <a:spcPts val="0"/>
              </a:spcAft>
              <a:buClr>
                <a:schemeClr val="accent3"/>
              </a:buClr>
              <a:buSzPct val="100000"/>
              <a:buFont typeface="Arial"/>
              <a:buChar char="•"/>
              <a:defRPr sz="2646">
                <a:solidFill>
                  <a:schemeClr val="accent6"/>
                </a:solidFill>
              </a:defRPr>
            </a:pPr>
            <a:r>
              <a:rPr lang="fr" sz="2300" dirty="0">
                <a:solidFill>
                  <a:schemeClr val="accent6"/>
                </a:solidFill>
                <a:latin typeface="+mj-lt"/>
                <a:ea typeface="+mj-ea"/>
                <a:cs typeface="+mj-cs"/>
                <a:sym typeface="Source Sans Pro Regular"/>
              </a:rPr>
              <a:t>Identifier et recenser : </a:t>
            </a:r>
            <a:r>
              <a:rPr lang="fr" sz="2300" dirty="0">
                <a:solidFill>
                  <a:srgbClr val="000000"/>
                </a:solidFill>
                <a:latin typeface="+mj-lt"/>
                <a:ea typeface="+mj-ea"/>
                <a:cs typeface="+mj-cs"/>
                <a:sym typeface="Source Sans Pro Regular"/>
              </a:rPr>
              <a:t>passer en revue les activités du cas pendant la période de contagiosité afin d’identifier les personnes ayant été en contact avec ce dernier. Recueillir toutes les données possibles et procéder à leur vérification. </a:t>
            </a:r>
            <a:endParaRPr lang="fr" sz="2300" dirty="0">
              <a:solidFill>
                <a:srgbClr val="000000"/>
              </a:solidFill>
              <a:latin typeface="+mj-lt"/>
              <a:ea typeface="+mj-ea"/>
              <a:cs typeface="+mj-cs"/>
            </a:endParaRPr>
          </a:p>
          <a:p>
            <a:pPr marL="248920" indent="-248920" defTabSz="283535">
              <a:lnSpc>
                <a:spcPct val="72000"/>
              </a:lnSpc>
              <a:spcBef>
                <a:spcPts val="200"/>
              </a:spcBef>
              <a:spcAft>
                <a:spcPts val="0"/>
              </a:spcAft>
              <a:buClr>
                <a:schemeClr val="accent3"/>
              </a:buClr>
              <a:buSzPct val="100000"/>
              <a:buFont typeface="Arial"/>
              <a:buChar char="•"/>
              <a:defRPr sz="2646">
                <a:solidFill>
                  <a:schemeClr val="accent6"/>
                </a:solidFill>
              </a:defRPr>
            </a:pPr>
            <a:endParaRPr lang="fr" sz="2300" dirty="0">
              <a:solidFill>
                <a:srgbClr val="000000"/>
              </a:solidFill>
              <a:latin typeface="+mj-lt"/>
              <a:ea typeface="+mj-ea"/>
              <a:cs typeface="+mj-cs"/>
            </a:endParaRPr>
          </a:p>
          <a:p>
            <a:pPr marL="248920" indent="-248920" defTabSz="283535">
              <a:lnSpc>
                <a:spcPct val="72000"/>
              </a:lnSpc>
              <a:spcBef>
                <a:spcPts val="200"/>
              </a:spcBef>
              <a:spcAft>
                <a:spcPts val="0"/>
              </a:spcAft>
              <a:buClr>
                <a:schemeClr val="accent3"/>
              </a:buClr>
              <a:buSzPct val="100000"/>
              <a:buFont typeface="Arial"/>
              <a:buChar char="•"/>
              <a:defRPr sz="2646">
                <a:solidFill>
                  <a:schemeClr val="accent6"/>
                </a:solidFill>
              </a:defRPr>
            </a:pPr>
            <a:r>
              <a:rPr lang="fr" sz="2300" dirty="0">
                <a:solidFill>
                  <a:schemeClr val="accent6"/>
                </a:solidFill>
                <a:latin typeface="+mj-lt"/>
                <a:ea typeface="+mj-ea"/>
                <a:cs typeface="+mj-cs"/>
                <a:sym typeface="Source Sans Pro Regular"/>
              </a:rPr>
              <a:t>Prioriser : </a:t>
            </a:r>
            <a:r>
              <a:rPr lang="fr" sz="2300" dirty="0">
                <a:solidFill>
                  <a:srgbClr val="000000"/>
                </a:solidFill>
                <a:latin typeface="+mj-lt"/>
                <a:ea typeface="+mj-ea"/>
                <a:cs typeface="+mj-cs"/>
                <a:sym typeface="Source Sans Pro Regular"/>
              </a:rPr>
              <a:t>lorsque le nombre de contacts est important et que les ressources sont limitées, il convient de se concentrer sur les contacts qui présentent le risque d’infection ou d’exposition le plus élevé, ou sur ceux qui risquent de développer des symptômes ou des complications graves.</a:t>
            </a:r>
            <a:endParaRPr lang="fr" sz="2300" dirty="0">
              <a:solidFill>
                <a:srgbClr val="000000"/>
              </a:solidFill>
              <a:latin typeface="+mj-lt"/>
              <a:ea typeface="+mj-ea"/>
              <a:cs typeface="+mj-cs"/>
            </a:endParaRPr>
          </a:p>
          <a:p>
            <a:pPr marL="248920" indent="-248920" defTabSz="283535">
              <a:lnSpc>
                <a:spcPct val="72000"/>
              </a:lnSpc>
              <a:spcBef>
                <a:spcPts val="200"/>
              </a:spcBef>
              <a:spcAft>
                <a:spcPts val="0"/>
              </a:spcAft>
              <a:buClr>
                <a:schemeClr val="accent3"/>
              </a:buClr>
              <a:buSzPct val="100000"/>
              <a:buFont typeface="Arial"/>
              <a:buChar char="•"/>
              <a:defRPr sz="2646">
                <a:solidFill>
                  <a:schemeClr val="accent6"/>
                </a:solidFill>
              </a:defRPr>
            </a:pPr>
            <a:endParaRPr lang="fr" sz="2300" dirty="0">
              <a:solidFill>
                <a:srgbClr val="000000"/>
              </a:solidFill>
              <a:latin typeface="+mj-lt"/>
              <a:ea typeface="+mj-ea"/>
              <a:cs typeface="+mj-cs"/>
            </a:endParaRPr>
          </a:p>
          <a:p>
            <a:pPr marL="248920" indent="-248920" defTabSz="283535">
              <a:lnSpc>
                <a:spcPct val="72000"/>
              </a:lnSpc>
              <a:spcBef>
                <a:spcPts val="200"/>
              </a:spcBef>
              <a:spcAft>
                <a:spcPts val="0"/>
              </a:spcAft>
              <a:buClr>
                <a:schemeClr val="accent3"/>
              </a:buClr>
              <a:buSzPct val="100000"/>
              <a:buFont typeface="Arial"/>
              <a:buChar char="•"/>
              <a:defRPr sz="2646">
                <a:solidFill>
                  <a:schemeClr val="accent6"/>
                </a:solidFill>
              </a:defRPr>
            </a:pPr>
            <a:r>
              <a:rPr lang="fr" sz="2300" dirty="0">
                <a:solidFill>
                  <a:schemeClr val="accent6"/>
                </a:solidFill>
                <a:latin typeface="+mj-lt"/>
                <a:ea typeface="+mj-ea"/>
                <a:cs typeface="+mj-cs"/>
                <a:sym typeface="Source Sans Pro Regular"/>
              </a:rPr>
              <a:t>Intervenir : </a:t>
            </a:r>
            <a:r>
              <a:rPr lang="fr" sz="2300" dirty="0">
                <a:solidFill>
                  <a:srgbClr val="000000"/>
                </a:solidFill>
                <a:latin typeface="+mj-lt"/>
                <a:ea typeface="+mj-ea"/>
                <a:cs typeface="+mj-cs"/>
                <a:sym typeface="Source Sans Pro Regular"/>
              </a:rPr>
              <a:t>appliquer les mesures de prévention (vaccination, chimioprophylaxie...).</a:t>
            </a:r>
            <a:endParaRPr lang="fr" sz="2300" dirty="0">
              <a:solidFill>
                <a:srgbClr val="000000"/>
              </a:solidFill>
              <a:latin typeface="+mj-lt"/>
              <a:ea typeface="+mj-ea"/>
              <a:cs typeface="+mj-cs"/>
            </a:endParaRPr>
          </a:p>
          <a:p>
            <a:pPr marL="248920" indent="-248920" defTabSz="283535">
              <a:lnSpc>
                <a:spcPct val="72000"/>
              </a:lnSpc>
              <a:spcBef>
                <a:spcPts val="200"/>
              </a:spcBef>
              <a:spcAft>
                <a:spcPts val="0"/>
              </a:spcAft>
              <a:buClr>
                <a:schemeClr val="accent3"/>
              </a:buClr>
              <a:buSzPct val="100000"/>
              <a:buFont typeface="Arial"/>
              <a:buChar char="•"/>
              <a:defRPr sz="2646">
                <a:solidFill>
                  <a:schemeClr val="accent6"/>
                </a:solidFill>
              </a:defRPr>
            </a:pPr>
            <a:endParaRPr lang="fr" sz="2300" dirty="0">
              <a:solidFill>
                <a:srgbClr val="000000"/>
              </a:solidFill>
              <a:latin typeface="+mj-lt"/>
              <a:ea typeface="+mj-ea"/>
              <a:cs typeface="+mj-cs"/>
            </a:endParaRPr>
          </a:p>
          <a:p>
            <a:pPr marL="248920" indent="-248920" defTabSz="283535">
              <a:lnSpc>
                <a:spcPct val="72000"/>
              </a:lnSpc>
              <a:spcBef>
                <a:spcPts val="200"/>
              </a:spcBef>
              <a:spcAft>
                <a:spcPts val="0"/>
              </a:spcAft>
              <a:buClr>
                <a:schemeClr val="accent3"/>
              </a:buClr>
              <a:buSzPct val="100000"/>
              <a:buFont typeface="Arial"/>
              <a:buChar char="•"/>
              <a:defRPr sz="2646">
                <a:solidFill>
                  <a:schemeClr val="accent6"/>
                </a:solidFill>
              </a:defRPr>
            </a:pPr>
            <a:r>
              <a:rPr lang="fr" sz="2300" dirty="0">
                <a:solidFill>
                  <a:schemeClr val="accent6"/>
                </a:solidFill>
                <a:latin typeface="+mj-lt"/>
                <a:ea typeface="+mj-ea"/>
                <a:cs typeface="+mj-cs"/>
                <a:sym typeface="Source Sans Pro Regular"/>
              </a:rPr>
              <a:t>Suivre: </a:t>
            </a:r>
            <a:r>
              <a:rPr lang="fr" sz="2300" dirty="0">
                <a:solidFill>
                  <a:srgbClr val="000000"/>
                </a:solidFill>
                <a:latin typeface="+mj-lt"/>
                <a:ea typeface="+mj-ea"/>
                <a:cs typeface="+mj-cs"/>
                <a:sym typeface="Source Sans Pro Regular"/>
              </a:rPr>
              <a:t>surveiller les contacts pendant la période d’incubation maximale à compter de la dernière exposition.  </a:t>
            </a:r>
            <a:endParaRPr lang="fr" sz="2300" dirty="0">
              <a:solidFill>
                <a:srgbClr val="000000"/>
              </a:solidFill>
              <a:latin typeface="+mj-lt"/>
              <a:ea typeface="+mj-ea"/>
              <a:cs typeface="+mj-cs"/>
            </a:endParaRPr>
          </a:p>
        </p:txBody>
      </p:sp>
    </p:spTree>
    <p:extLst>
      <p:ext uri="{BB962C8B-B14F-4D97-AF65-F5344CB8AC3E}">
        <p14:creationId xmlns:p14="http://schemas.microsoft.com/office/powerpoint/2010/main" val="1705214675"/>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4">
            <a:extLst>
              <a:ext uri="{FF2B5EF4-FFF2-40B4-BE49-F238E27FC236}">
                <a16:creationId xmlns:a16="http://schemas.microsoft.com/office/drawing/2014/main" id="{122C63C8-E794-AE9D-AB8B-FC91B85C7B40}"/>
              </a:ext>
            </a:extLst>
          </p:cNvPr>
          <p:cNvSpPr txBox="1">
            <a:spLocks/>
          </p:cNvSpPr>
          <p:nvPr/>
        </p:nvSpPr>
        <p:spPr>
          <a:xfrm>
            <a:off x="-1350" y="-5745"/>
            <a:ext cx="5689767" cy="6461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ctr">
            <a:normAutofit fontScale="92500"/>
          </a:bodyPr>
          <a:lstStyle>
            <a:lvl1pPr marL="0" marR="0" indent="0" algn="l" defTabSz="277749" rtl="0" latinLnBrk="0">
              <a:lnSpc>
                <a:spcPct val="90000"/>
              </a:lnSpc>
              <a:spcBef>
                <a:spcPts val="0"/>
              </a:spcBef>
              <a:spcAft>
                <a:spcPts val="0"/>
              </a:spcAft>
              <a:buClrTx/>
              <a:buSzTx/>
              <a:buFontTx/>
              <a:buNone/>
              <a:tabLst/>
              <a:defRPr sz="3072"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r>
              <a:rPr lang="hu-HU" sz="3200" b="1" dirty="0" err="1"/>
              <a:t>Mesures</a:t>
            </a:r>
            <a:r>
              <a:rPr lang="hu-HU" sz="3200" b="1" dirty="0"/>
              <a:t> </a:t>
            </a:r>
            <a:r>
              <a:rPr lang="hu-HU" sz="3200" b="1" dirty="0" err="1"/>
              <a:t>applicables</a:t>
            </a:r>
            <a:r>
              <a:rPr lang="hu-HU" sz="3200" b="1" dirty="0"/>
              <a:t> </a:t>
            </a:r>
            <a:r>
              <a:rPr lang="hu-HU" sz="3200" b="1" dirty="0" err="1"/>
              <a:t>aux</a:t>
            </a:r>
            <a:r>
              <a:rPr lang="hu-HU" sz="3200" b="1" dirty="0"/>
              <a:t> </a:t>
            </a:r>
            <a:r>
              <a:rPr lang="hu-HU" sz="3200" b="1" dirty="0" err="1"/>
              <a:t>contacts</a:t>
            </a:r>
          </a:p>
        </p:txBody>
      </p:sp>
      <p:sp>
        <p:nvSpPr>
          <p:cNvPr id="3" name="Content Placeholder 2">
            <a:extLst>
              <a:ext uri="{FF2B5EF4-FFF2-40B4-BE49-F238E27FC236}">
                <a16:creationId xmlns:a16="http://schemas.microsoft.com/office/drawing/2014/main" id="{051065C5-B2DD-C47D-00C0-243FA9A2F602}"/>
              </a:ext>
            </a:extLst>
          </p:cNvPr>
          <p:cNvSpPr>
            <a:spLocks noGrp="1"/>
          </p:cNvSpPr>
          <p:nvPr/>
        </p:nvSpPr>
        <p:spPr bwMode="auto">
          <a:xfrm>
            <a:off x="880819" y="851115"/>
            <a:ext cx="9965411" cy="4979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bodyPr>
          <a:lstStyle>
            <a:lvl1pPr marL="411480" indent="-41148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1pPr>
            <a:lvl2pPr marL="891540" indent="-342900" algn="l" rtl="0" eaLnBrk="0" fontAlgn="base" hangingPunct="0">
              <a:spcBef>
                <a:spcPct val="20000"/>
              </a:spcBef>
              <a:spcAft>
                <a:spcPct val="0"/>
              </a:spcAft>
              <a:buFont typeface="Arial" charset="0"/>
              <a:buChar char="–"/>
              <a:defRPr sz="2160" kern="1200">
                <a:solidFill>
                  <a:srgbClr val="10253F"/>
                </a:solidFill>
                <a:latin typeface="Arial" pitchFamily="34" charset="0"/>
                <a:ea typeface="+mn-ea"/>
                <a:cs typeface="Arial" pitchFamily="34" charset="0"/>
              </a:defRPr>
            </a:lvl2pPr>
            <a:lvl3pPr marL="1371600" indent="-274320" algn="l" rtl="0" eaLnBrk="0" fontAlgn="base" hangingPunct="0">
              <a:spcBef>
                <a:spcPct val="20000"/>
              </a:spcBef>
              <a:spcAft>
                <a:spcPct val="0"/>
              </a:spcAft>
              <a:buFont typeface="Arial" charset="0"/>
              <a:buChar char="•"/>
              <a:defRPr sz="2160" kern="1200">
                <a:solidFill>
                  <a:srgbClr val="10253F"/>
                </a:solidFill>
                <a:latin typeface="Arial" pitchFamily="34" charset="0"/>
                <a:ea typeface="+mn-ea"/>
                <a:cs typeface="Arial" pitchFamily="34" charset="0"/>
              </a:defRPr>
            </a:lvl3pPr>
            <a:lvl4pPr marL="1920240" indent="-274320" algn="l" rtl="0" eaLnBrk="0" fontAlgn="base" hangingPunct="0">
              <a:spcBef>
                <a:spcPct val="20000"/>
              </a:spcBef>
              <a:spcAft>
                <a:spcPct val="0"/>
              </a:spcAft>
              <a:buFont typeface="Arial" charset="0"/>
              <a:buChar char="–"/>
              <a:defRPr sz="1920" kern="1200">
                <a:solidFill>
                  <a:srgbClr val="10253F"/>
                </a:solidFill>
                <a:latin typeface="Arial" pitchFamily="34" charset="0"/>
                <a:ea typeface="+mn-ea"/>
                <a:cs typeface="Arial" pitchFamily="34" charset="0"/>
              </a:defRPr>
            </a:lvl4pPr>
            <a:lvl5pPr marL="2468880" indent="-274320" algn="l" rtl="0" eaLnBrk="0" fontAlgn="base" hangingPunct="0">
              <a:spcBef>
                <a:spcPct val="20000"/>
              </a:spcBef>
              <a:spcAft>
                <a:spcPct val="0"/>
              </a:spcAft>
              <a:buFont typeface="Arial" charset="0"/>
              <a:buChar char="»"/>
              <a:defRPr sz="1920" kern="1200">
                <a:solidFill>
                  <a:srgbClr val="10253F"/>
                </a:solidFill>
                <a:latin typeface="Arial" pitchFamily="34" charset="0"/>
                <a:ea typeface="+mn-ea"/>
                <a:cs typeface="Arial" pitchFamily="34" charset="0"/>
              </a:defRPr>
            </a:lvl5pPr>
            <a:lvl6pPr marL="3017520" indent="-274320" algn="l" defTabSz="1097280"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66160" indent="-274320" algn="l" defTabSz="1097280"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114800" indent="-274320" algn="l" defTabSz="1097280"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63440" indent="-274320" algn="l" defTabSz="1097280"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marL="0" indent="0" rtl="0">
              <a:buNone/>
            </a:pPr>
            <a:r>
              <a:rPr lang="fr" b="1" dirty="0">
                <a:solidFill>
                  <a:srgbClr val="C00000"/>
                </a:solidFill>
                <a:latin typeface="+mj-lt"/>
                <a:ea typeface="+mj-ea"/>
                <a:cs typeface="+mj-cs"/>
                <a:sym typeface="Source Sans Pro Regular"/>
              </a:rPr>
              <a:t>Plusieurs mesures ou interventions peuvent être mises en œuvre pour empêcher les contacts de développer la maladie, par exemple :</a:t>
            </a:r>
            <a:endParaRPr lang="en-US" b="1" dirty="0">
              <a:solidFill>
                <a:srgbClr val="C00000"/>
              </a:solidFill>
              <a:latin typeface="+mj-lt"/>
              <a:ea typeface="+mj-ea"/>
              <a:cs typeface="+mj-cs"/>
              <a:sym typeface="Source Sans Pro Regular"/>
            </a:endParaRPr>
          </a:p>
          <a:p>
            <a:pPr marL="0" indent="0" defTabSz="289321">
              <a:buNone/>
              <a:defRPr sz="2400"/>
            </a:pPr>
            <a:endParaRPr lang="fr" sz="1200" b="1" dirty="0">
              <a:solidFill>
                <a:srgbClr val="C00000"/>
              </a:solidFill>
              <a:latin typeface="+mj-lt"/>
              <a:ea typeface="+mj-ea"/>
              <a:cs typeface="+mj-cs"/>
            </a:endParaRPr>
          </a:p>
          <a:p>
            <a:pPr marL="254000" indent="-254000" defTabSz="289321">
              <a:spcBef>
                <a:spcPts val="300"/>
              </a:spcBef>
              <a:spcAft>
                <a:spcPts val="0"/>
              </a:spcAft>
              <a:buClr>
                <a:srgbClr val="65A000"/>
              </a:buClr>
              <a:buSzPct val="100000"/>
              <a:buFont typeface="Arial"/>
              <a:buChar char="•"/>
              <a:defRPr sz="2400"/>
            </a:pPr>
            <a:r>
              <a:rPr lang="fr" dirty="0">
                <a:solidFill>
                  <a:srgbClr val="000000"/>
                </a:solidFill>
                <a:latin typeface="+mj-lt"/>
                <a:ea typeface="+mj-ea"/>
                <a:cs typeface="+mj-cs"/>
                <a:sym typeface="Source Sans Pro Regular"/>
              </a:rPr>
              <a:t>Chimioprophylaxie : administration d’antibiotiques aux contacts des cas d’infection à méningocoque.</a:t>
            </a:r>
            <a:endParaRPr lang="fr" dirty="0">
              <a:solidFill>
                <a:srgbClr val="000000"/>
              </a:solidFill>
              <a:latin typeface="+mj-lt"/>
              <a:ea typeface="+mj-ea"/>
              <a:cs typeface="+mj-cs"/>
            </a:endParaRPr>
          </a:p>
          <a:p>
            <a:pPr marL="254000" indent="-254000" defTabSz="289321">
              <a:spcBef>
                <a:spcPts val="300"/>
              </a:spcBef>
              <a:spcAft>
                <a:spcPts val="0"/>
              </a:spcAft>
              <a:buClr>
                <a:srgbClr val="65A000"/>
              </a:buClr>
              <a:buSzPct val="100000"/>
              <a:buFont typeface="Arial"/>
              <a:buChar char="•"/>
              <a:defRPr sz="2400"/>
            </a:pPr>
            <a:r>
              <a:rPr lang="fr" dirty="0">
                <a:solidFill>
                  <a:srgbClr val="000000"/>
                </a:solidFill>
                <a:latin typeface="+mj-lt"/>
                <a:ea typeface="+mj-ea"/>
                <a:cs typeface="+mj-cs"/>
                <a:sym typeface="Source Sans Pro Regular"/>
              </a:rPr>
              <a:t>Vaccination contre la rougeole, le virus de l’hépatite B ou la maladie à virus Ebola.</a:t>
            </a:r>
            <a:endParaRPr lang="fr" dirty="0">
              <a:solidFill>
                <a:srgbClr val="000000"/>
              </a:solidFill>
              <a:latin typeface="+mj-lt"/>
              <a:ea typeface="+mj-ea"/>
              <a:cs typeface="+mj-cs"/>
            </a:endParaRPr>
          </a:p>
          <a:p>
            <a:pPr marL="254000" indent="-254000" defTabSz="289321">
              <a:spcBef>
                <a:spcPts val="300"/>
              </a:spcBef>
              <a:spcAft>
                <a:spcPts val="0"/>
              </a:spcAft>
              <a:buClr>
                <a:srgbClr val="65A000"/>
              </a:buClr>
              <a:buSzPct val="100000"/>
              <a:buFont typeface="Arial"/>
              <a:buChar char="•"/>
              <a:defRPr sz="2400"/>
            </a:pPr>
            <a:r>
              <a:rPr lang="fr" dirty="0">
                <a:solidFill>
                  <a:srgbClr val="000000"/>
                </a:solidFill>
                <a:latin typeface="+mj-lt"/>
                <a:ea typeface="+mj-ea"/>
                <a:cs typeface="+mj-cs"/>
                <a:sym typeface="Source Sans Pro Regular"/>
              </a:rPr>
              <a:t>Administration d’immunoglobulines lorsque la vaccination est contre-indiquée.</a:t>
            </a:r>
            <a:endParaRPr lang="fr" dirty="0">
              <a:solidFill>
                <a:srgbClr val="000000"/>
              </a:solidFill>
              <a:latin typeface="+mj-lt"/>
              <a:ea typeface="+mj-ea"/>
              <a:cs typeface="+mj-cs"/>
            </a:endParaRPr>
          </a:p>
          <a:p>
            <a:pPr marL="254000" indent="-254000" defTabSz="289321">
              <a:spcBef>
                <a:spcPts val="300"/>
              </a:spcBef>
              <a:spcAft>
                <a:spcPts val="0"/>
              </a:spcAft>
              <a:buClr>
                <a:srgbClr val="65A000"/>
              </a:buClr>
              <a:buSzPct val="100000"/>
              <a:buFont typeface="Arial"/>
              <a:buChar char="•"/>
              <a:defRPr sz="2400"/>
            </a:pPr>
            <a:r>
              <a:rPr lang="fr" dirty="0">
                <a:solidFill>
                  <a:srgbClr val="000000"/>
                </a:solidFill>
                <a:latin typeface="+mj-lt"/>
                <a:ea typeface="+mj-ea"/>
                <a:cs typeface="+mj-cs"/>
                <a:sym typeface="Source Sans Pro Regular"/>
              </a:rPr>
              <a:t>Administration d’immunoglobulines et vaccination (notamment contre la rage).</a:t>
            </a:r>
            <a:endParaRPr lang="fr" dirty="0">
              <a:solidFill>
                <a:srgbClr val="000000"/>
              </a:solidFill>
              <a:latin typeface="+mj-lt"/>
              <a:ea typeface="+mj-ea"/>
              <a:cs typeface="+mj-cs"/>
            </a:endParaRPr>
          </a:p>
          <a:p>
            <a:pPr marL="254000" indent="-254000" defTabSz="289321">
              <a:spcBef>
                <a:spcPts val="300"/>
              </a:spcBef>
              <a:spcAft>
                <a:spcPts val="0"/>
              </a:spcAft>
              <a:buClr>
                <a:srgbClr val="65A000"/>
              </a:buClr>
              <a:buSzPct val="100000"/>
              <a:buFont typeface="Arial"/>
              <a:buChar char="•"/>
              <a:defRPr sz="2400"/>
            </a:pPr>
            <a:r>
              <a:rPr lang="fr" dirty="0">
                <a:solidFill>
                  <a:srgbClr val="000000"/>
                </a:solidFill>
                <a:latin typeface="+mj-lt"/>
                <a:ea typeface="+mj-ea"/>
                <a:cs typeface="+mj-cs"/>
                <a:sym typeface="Source Sans Pro Regular"/>
              </a:rPr>
              <a:t>Isolement/mise en quarantaine des contacts en cas de grippe aviaire, MERS, COVID-19...</a:t>
            </a:r>
            <a:endParaRPr lang="en-US">
              <a:solidFill>
                <a:srgbClr val="000000"/>
              </a:solidFill>
              <a:latin typeface="+mj-lt"/>
              <a:ea typeface="+mj-ea"/>
              <a:cs typeface="+mj-cs"/>
            </a:endParaRPr>
          </a:p>
          <a:p>
            <a:pPr marL="254000" indent="-254000" defTabSz="289321">
              <a:spcBef>
                <a:spcPts val="300"/>
              </a:spcBef>
              <a:spcAft>
                <a:spcPts val="0"/>
              </a:spcAft>
              <a:buClr>
                <a:srgbClr val="65A000"/>
              </a:buClr>
              <a:buSzPct val="100000"/>
              <a:buFont typeface="Arial"/>
              <a:buChar char="•"/>
              <a:defRPr sz="2400"/>
            </a:pPr>
            <a:r>
              <a:rPr lang="fr" dirty="0">
                <a:solidFill>
                  <a:srgbClr val="000000"/>
                </a:solidFill>
                <a:latin typeface="+mj-lt"/>
                <a:ea typeface="+mj-ea"/>
                <a:cs typeface="+mj-cs"/>
                <a:sym typeface="Source Sans Pro Regular"/>
              </a:rPr>
              <a:t>Traitement précoce en cas d’apparition de symptômes.  </a:t>
            </a:r>
            <a:r>
              <a:rPr lang="fr" dirty="0">
                <a:latin typeface="Source Sans Pro Regular"/>
                <a:cs typeface="Arial"/>
              </a:rPr>
              <a:t>   </a:t>
            </a:r>
          </a:p>
          <a:p>
            <a:pPr marL="0" indent="0" rtl="0">
              <a:buNone/>
            </a:pPr>
            <a:endParaRPr lang="en-US" sz="2000" dirty="0"/>
          </a:p>
        </p:txBody>
      </p:sp>
    </p:spTree>
    <p:extLst>
      <p:ext uri="{BB962C8B-B14F-4D97-AF65-F5344CB8AC3E}">
        <p14:creationId xmlns:p14="http://schemas.microsoft.com/office/powerpoint/2010/main" val="1488875011"/>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8" name="Google Shape;745;p55"/>
          <p:cNvSpPr txBox="1">
            <a:spLocks noGrp="1"/>
          </p:cNvSpPr>
          <p:nvPr>
            <p:ph type="title" idx="4294967295"/>
          </p:nvPr>
        </p:nvSpPr>
        <p:spPr>
          <a:xfrm>
            <a:off x="213755" y="-52023"/>
            <a:ext cx="7690066" cy="961452"/>
          </a:xfrm>
          <a:prstGeom prst="rect">
            <a:avLst/>
          </a:prstGeom>
        </p:spPr>
        <p:txBody>
          <a:bodyPr lIns="0" tIns="0" rIns="0" bIns="0" anchor="b">
            <a:normAutofit fontScale="90000"/>
          </a:bodyPr>
          <a:lstStyle/>
          <a:p>
            <a:r>
              <a:rPr lang="fr" b="1" dirty="0"/>
              <a:t>Identification et recensement des contacts : principales informations à collecter</a:t>
            </a:r>
            <a:endParaRPr lang="en-US" dirty="0"/>
          </a:p>
        </p:txBody>
      </p:sp>
      <p:pic>
        <p:nvPicPr>
          <p:cNvPr id="509" name="Image 3" descr="Image 3"/>
          <p:cNvPicPr>
            <a:picLocks noChangeAspect="1"/>
          </p:cNvPicPr>
          <p:nvPr/>
        </p:nvPicPr>
        <p:blipFill>
          <a:blip r:embed="rId2"/>
          <a:stretch>
            <a:fillRect/>
          </a:stretch>
        </p:blipFill>
        <p:spPr>
          <a:xfrm>
            <a:off x="9314632" y="1371598"/>
            <a:ext cx="2146853" cy="4114801"/>
          </a:xfrm>
          <a:prstGeom prst="rect">
            <a:avLst/>
          </a:prstGeom>
          <a:ln w="12700">
            <a:miter lim="400000"/>
          </a:ln>
        </p:spPr>
      </p:pic>
      <p:sp>
        <p:nvSpPr>
          <p:cNvPr id="2" name="Google Shape;746;p55">
            <a:extLst>
              <a:ext uri="{FF2B5EF4-FFF2-40B4-BE49-F238E27FC236}">
                <a16:creationId xmlns:a16="http://schemas.microsoft.com/office/drawing/2014/main" id="{B57C18AF-41FA-6D85-6FA6-4B70FD89861B}"/>
              </a:ext>
            </a:extLst>
          </p:cNvPr>
          <p:cNvSpPr txBox="1">
            <a:spLocks noGrp="1"/>
          </p:cNvSpPr>
          <p:nvPr/>
        </p:nvSpPr>
        <p:spPr bwMode="auto">
          <a:xfrm>
            <a:off x="559743" y="1452461"/>
            <a:ext cx="7886583" cy="4036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spcFirstLastPara="1" vert="horz" wrap="square" lIns="18000" tIns="0" rIns="18000" bIns="0" numCol="1" rtlCol="0" anchor="t" anchorCtr="0" compatLnSpc="1">
            <a:prstTxWarp prst="textNoShape">
              <a:avLst/>
            </a:prstTxWarp>
            <a:noAutofit/>
          </a:bodyPr>
          <a:lstStyle>
            <a:lvl1pPr marL="411480" indent="-41148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1pPr>
            <a:lvl2pPr marL="891540" indent="-342900" algn="l" rtl="0" eaLnBrk="0" fontAlgn="base" hangingPunct="0">
              <a:spcBef>
                <a:spcPct val="20000"/>
              </a:spcBef>
              <a:spcAft>
                <a:spcPct val="0"/>
              </a:spcAft>
              <a:buFont typeface="Arial" charset="0"/>
              <a:buChar char="–"/>
              <a:defRPr sz="2160" kern="1200">
                <a:solidFill>
                  <a:srgbClr val="10253F"/>
                </a:solidFill>
                <a:latin typeface="Arial" pitchFamily="34" charset="0"/>
                <a:ea typeface="+mn-ea"/>
                <a:cs typeface="Arial" pitchFamily="34" charset="0"/>
              </a:defRPr>
            </a:lvl2pPr>
            <a:lvl3pPr marL="1371600" indent="-274320" algn="l" rtl="0" eaLnBrk="0" fontAlgn="base" hangingPunct="0">
              <a:spcBef>
                <a:spcPct val="20000"/>
              </a:spcBef>
              <a:spcAft>
                <a:spcPct val="0"/>
              </a:spcAft>
              <a:buFont typeface="Arial" charset="0"/>
              <a:buChar char="•"/>
              <a:defRPr sz="2160" kern="1200">
                <a:solidFill>
                  <a:srgbClr val="10253F"/>
                </a:solidFill>
                <a:latin typeface="Arial" pitchFamily="34" charset="0"/>
                <a:ea typeface="+mn-ea"/>
                <a:cs typeface="Arial" pitchFamily="34" charset="0"/>
              </a:defRPr>
            </a:lvl3pPr>
            <a:lvl4pPr marL="1920240" indent="-274320" algn="l" rtl="0" eaLnBrk="0" fontAlgn="base" hangingPunct="0">
              <a:spcBef>
                <a:spcPct val="20000"/>
              </a:spcBef>
              <a:spcAft>
                <a:spcPct val="0"/>
              </a:spcAft>
              <a:buFont typeface="Arial" charset="0"/>
              <a:buChar char="–"/>
              <a:defRPr sz="1920" kern="1200">
                <a:solidFill>
                  <a:srgbClr val="10253F"/>
                </a:solidFill>
                <a:latin typeface="Arial" pitchFamily="34" charset="0"/>
                <a:ea typeface="+mn-ea"/>
                <a:cs typeface="Arial" pitchFamily="34" charset="0"/>
              </a:defRPr>
            </a:lvl4pPr>
            <a:lvl5pPr marL="2468880" indent="-274320" algn="l" rtl="0" eaLnBrk="0" fontAlgn="base" hangingPunct="0">
              <a:spcBef>
                <a:spcPct val="20000"/>
              </a:spcBef>
              <a:spcAft>
                <a:spcPct val="0"/>
              </a:spcAft>
              <a:buFont typeface="Arial" charset="0"/>
              <a:buChar char="»"/>
              <a:defRPr sz="1920" kern="1200">
                <a:solidFill>
                  <a:srgbClr val="10253F"/>
                </a:solidFill>
                <a:latin typeface="Arial" pitchFamily="34" charset="0"/>
                <a:ea typeface="+mn-ea"/>
                <a:cs typeface="Arial" pitchFamily="34" charset="0"/>
              </a:defRPr>
            </a:lvl5pPr>
            <a:lvl6pPr marL="3017520" indent="-274320" algn="l" defTabSz="1097280"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66160" indent="-274320" algn="l" defTabSz="1097280"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114800" indent="-274320" algn="l" defTabSz="1097280"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63440" indent="-274320" algn="l" defTabSz="1097280"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marL="0" indent="0" rtl="0">
              <a:spcBef>
                <a:spcPts val="1200"/>
              </a:spcBef>
              <a:buNone/>
            </a:pPr>
            <a:r>
              <a:rPr lang="fr" b="1" dirty="0">
                <a:solidFill>
                  <a:srgbClr val="C00000"/>
                </a:solidFill>
                <a:latin typeface="+mj-lt"/>
                <a:ea typeface="+mj-ea"/>
                <a:cs typeface="+mj-cs"/>
              </a:rPr>
              <a:t>T</a:t>
            </a:r>
            <a:r>
              <a:rPr lang="fr" b="1" dirty="0">
                <a:solidFill>
                  <a:srgbClr val="C00000"/>
                </a:solidFill>
                <a:latin typeface="+mj-lt"/>
                <a:ea typeface="+mj-ea"/>
                <a:cs typeface="+mj-cs"/>
                <a:sym typeface="Source Sans Pro Regular"/>
              </a:rPr>
              <a:t>outes les personnes ayant été exposées à un cas doivent être identifiées et recensées. </a:t>
            </a:r>
            <a:endParaRPr lang="fr" b="1" dirty="0">
              <a:solidFill>
                <a:srgbClr val="C00000"/>
              </a:solidFill>
              <a:latin typeface="+mj-lt"/>
              <a:ea typeface="+mj-ea"/>
              <a:cs typeface="+mj-cs"/>
            </a:endParaRPr>
          </a:p>
          <a:p>
            <a:pPr marL="254000" indent="-254000" defTabSz="289321">
              <a:spcBef>
                <a:spcPts val="1200"/>
              </a:spcBef>
              <a:spcAft>
                <a:spcPts val="0"/>
              </a:spcAft>
              <a:buClr>
                <a:srgbClr val="C00000"/>
              </a:buClr>
              <a:buSzPct val="100000"/>
              <a:buFont typeface="Arial"/>
              <a:buChar char="•"/>
              <a:defRPr sz="2400"/>
            </a:pPr>
            <a:r>
              <a:rPr lang="fr" dirty="0">
                <a:solidFill>
                  <a:srgbClr val="000000"/>
                </a:solidFill>
                <a:latin typeface="+mj-lt"/>
                <a:ea typeface="+mj-ea"/>
                <a:cs typeface="+mj-cs"/>
                <a:sym typeface="Source Sans Pro Regular"/>
              </a:rPr>
              <a:t>Avec quelles personnes le cas a-t-il été en contact rapproché ?</a:t>
            </a:r>
            <a:endParaRPr lang="fr-FR">
              <a:solidFill>
                <a:srgbClr val="000000"/>
              </a:solidFill>
              <a:latin typeface="+mj-lt"/>
              <a:ea typeface="+mj-ea"/>
              <a:cs typeface="+mj-cs"/>
            </a:endParaRPr>
          </a:p>
          <a:p>
            <a:pPr marL="254000" indent="-254000" defTabSz="289321">
              <a:spcBef>
                <a:spcPts val="1200"/>
              </a:spcBef>
              <a:spcAft>
                <a:spcPts val="0"/>
              </a:spcAft>
              <a:buClr>
                <a:srgbClr val="C00000"/>
              </a:buClr>
              <a:buSzPct val="100000"/>
              <a:buFont typeface="Arial"/>
              <a:buChar char="•"/>
              <a:defRPr sz="2400"/>
            </a:pPr>
            <a:r>
              <a:rPr lang="fr" dirty="0">
                <a:solidFill>
                  <a:srgbClr val="000000"/>
                </a:solidFill>
                <a:latin typeface="+mj-lt"/>
                <a:ea typeface="+mj-ea"/>
                <a:cs typeface="+mj-cs"/>
                <a:sym typeface="Source Sans Pro Regular"/>
              </a:rPr>
              <a:t>Quelles étaient les activités du cas à ce moment-là ?</a:t>
            </a:r>
            <a:endParaRPr lang="fr-FR">
              <a:solidFill>
                <a:srgbClr val="000000"/>
              </a:solidFill>
              <a:latin typeface="+mj-lt"/>
              <a:ea typeface="+mj-ea"/>
              <a:cs typeface="+mj-cs"/>
            </a:endParaRPr>
          </a:p>
          <a:p>
            <a:pPr marL="254000" indent="-254000" defTabSz="289321">
              <a:spcBef>
                <a:spcPts val="1200"/>
              </a:spcBef>
              <a:spcAft>
                <a:spcPts val="0"/>
              </a:spcAft>
              <a:buClr>
                <a:srgbClr val="C00000"/>
              </a:buClr>
              <a:buSzPct val="100000"/>
              <a:buFont typeface="Arial"/>
              <a:buChar char="•"/>
              <a:defRPr sz="2400"/>
            </a:pPr>
            <a:r>
              <a:rPr lang="fr" dirty="0">
                <a:solidFill>
                  <a:srgbClr val="000000"/>
                </a:solidFill>
                <a:latin typeface="+mj-lt"/>
                <a:ea typeface="+mj-ea"/>
                <a:cs typeface="+mj-cs"/>
                <a:sym typeface="Source Sans Pro Regular"/>
              </a:rPr>
              <a:t>Où ces activités se déroulaient-elles ?</a:t>
            </a:r>
            <a:endParaRPr lang="fr" dirty="0">
              <a:solidFill>
                <a:srgbClr val="000000"/>
              </a:solidFill>
              <a:latin typeface="+mj-lt"/>
              <a:ea typeface="+mj-ea"/>
              <a:cs typeface="+mj-cs"/>
            </a:endParaRPr>
          </a:p>
          <a:p>
            <a:pPr marL="254000" indent="-254000" defTabSz="289321">
              <a:spcBef>
                <a:spcPts val="1200"/>
              </a:spcBef>
              <a:spcAft>
                <a:spcPts val="0"/>
              </a:spcAft>
              <a:buClr>
                <a:srgbClr val="C00000"/>
              </a:buClr>
              <a:buSzPct val="100000"/>
              <a:buFont typeface="Arial"/>
              <a:buChar char="•"/>
              <a:defRPr sz="2400"/>
            </a:pPr>
            <a:r>
              <a:rPr lang="fr" dirty="0">
                <a:solidFill>
                  <a:srgbClr val="000000"/>
                </a:solidFill>
                <a:latin typeface="+mj-lt"/>
                <a:ea typeface="+mj-ea"/>
                <a:cs typeface="+mj-cs"/>
                <a:sym typeface="Source Sans Pro Regular"/>
              </a:rPr>
              <a:t>Quand le cas a-t-il été en contact avec cette personne ?</a:t>
            </a:r>
            <a:endParaRPr lang="fr" dirty="0">
              <a:solidFill>
                <a:srgbClr val="000000"/>
              </a:solidFill>
              <a:latin typeface="+mj-lt"/>
              <a:ea typeface="+mj-ea"/>
              <a:cs typeface="+mj-cs"/>
            </a:endParaRPr>
          </a:p>
          <a:p>
            <a:pPr marL="254000" indent="-254000" defTabSz="289321">
              <a:spcBef>
                <a:spcPts val="1200"/>
              </a:spcBef>
              <a:spcAft>
                <a:spcPts val="0"/>
              </a:spcAft>
              <a:buClr>
                <a:srgbClr val="C00000"/>
              </a:buClr>
              <a:buSzPct val="100000"/>
              <a:buFont typeface="Arial"/>
              <a:buChar char="•"/>
              <a:defRPr sz="2400"/>
            </a:pPr>
            <a:r>
              <a:rPr lang="fr" dirty="0">
                <a:solidFill>
                  <a:srgbClr val="000000"/>
                </a:solidFill>
                <a:latin typeface="+mj-lt"/>
                <a:ea typeface="+mj-ea"/>
                <a:cs typeface="+mj-cs"/>
                <a:sym typeface="Source Sans Pro Regular"/>
              </a:rPr>
              <a:t>Autres informations clés à collecter : informations sur les contacts/le suivi, état de santé.</a:t>
            </a:r>
            <a:endParaRPr lang="fr" dirty="0">
              <a:solidFill>
                <a:srgbClr val="000000"/>
              </a:solidFill>
              <a:latin typeface="+mj-lt"/>
              <a:ea typeface="+mj-ea"/>
              <a:cs typeface="+mj-cs"/>
            </a:endParaRPr>
          </a:p>
          <a:p>
            <a:pPr marL="254000" indent="-254000" defTabSz="289321">
              <a:spcBef>
                <a:spcPts val="1200"/>
              </a:spcBef>
              <a:spcAft>
                <a:spcPts val="0"/>
              </a:spcAft>
              <a:buClr>
                <a:srgbClr val="C00000"/>
              </a:buClr>
              <a:buSzPct val="100000"/>
              <a:buFont typeface="Arial"/>
              <a:buChar char="•"/>
              <a:defRPr sz="2400"/>
            </a:pPr>
            <a:endParaRPr lang="en-US" sz="2000" dirty="0">
              <a:solidFill>
                <a:srgbClr val="000000"/>
              </a:solidFill>
              <a:latin typeface="+mj-lt"/>
              <a:ea typeface="+mj-ea"/>
              <a:cs typeface="+mj-cs"/>
            </a:endParaRPr>
          </a:p>
          <a:p>
            <a:pPr marL="254000" indent="-254000" defTabSz="289321">
              <a:lnSpc>
                <a:spcPct val="70000"/>
              </a:lnSpc>
              <a:spcBef>
                <a:spcPts val="1200"/>
              </a:spcBef>
              <a:spcAft>
                <a:spcPts val="0"/>
              </a:spcAft>
              <a:buClr>
                <a:srgbClr val="C00000"/>
              </a:buClr>
              <a:buSzPct val="100000"/>
              <a:buFont typeface="Arial"/>
              <a:buChar char="•"/>
              <a:defRPr sz="2400"/>
            </a:pPr>
            <a:endParaRPr lang="en-US" sz="2000" dirty="0">
              <a:solidFill>
                <a:srgbClr val="000000"/>
              </a:solidFill>
              <a:latin typeface="+mj-lt"/>
              <a:ea typeface="+mj-ea"/>
              <a:cs typeface="+mj-cs"/>
              <a:sym typeface="Source Sans Pro Regular"/>
            </a:endParaRPr>
          </a:p>
          <a:p>
            <a:pPr marL="254000" indent="-254000" defTabSz="289321">
              <a:lnSpc>
                <a:spcPct val="70000"/>
              </a:lnSpc>
              <a:spcBef>
                <a:spcPts val="1200"/>
              </a:spcBef>
              <a:spcAft>
                <a:spcPts val="0"/>
              </a:spcAft>
              <a:buClr>
                <a:srgbClr val="C00000"/>
              </a:buClr>
              <a:buSzPct val="100000"/>
              <a:buFont typeface="Arial"/>
              <a:buChar char="•"/>
              <a:defRPr sz="2400"/>
            </a:pPr>
            <a:endParaRPr lang="en-US" sz="2000" dirty="0">
              <a:solidFill>
                <a:srgbClr val="000000"/>
              </a:solidFill>
              <a:latin typeface="+mj-lt"/>
              <a:ea typeface="+mj-ea"/>
              <a:cs typeface="+mj-cs"/>
              <a:sym typeface="Source Sans Pro Regular"/>
            </a:endParaRPr>
          </a:p>
          <a:p>
            <a:pPr marL="0" indent="0" rtl="0">
              <a:spcBef>
                <a:spcPts val="0"/>
              </a:spcBef>
              <a:spcAft>
                <a:spcPts val="720"/>
              </a:spcAft>
              <a:buNone/>
            </a:pPr>
            <a:endParaRPr lang="en-US" altLang="en-US" sz="2000" dirty="0">
              <a:latin typeface="Arial"/>
              <a:cs typeface="Arial"/>
            </a:endParaRPr>
          </a:p>
        </p:txBody>
      </p:sp>
    </p:spTree>
    <p:extLst>
      <p:ext uri="{BB962C8B-B14F-4D97-AF65-F5344CB8AC3E}">
        <p14:creationId xmlns:p14="http://schemas.microsoft.com/office/powerpoint/2010/main" val="1104331340"/>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 name="Google Shape;307;p8"/>
          <p:cNvSpPr txBox="1">
            <a:spLocks noGrp="1"/>
          </p:cNvSpPr>
          <p:nvPr>
            <p:ph type="title"/>
          </p:nvPr>
        </p:nvSpPr>
        <p:spPr>
          <a:xfrm>
            <a:off x="388937" y="691563"/>
            <a:ext cx="3264195" cy="754663"/>
          </a:xfrm>
          <a:prstGeom prst="rect">
            <a:avLst/>
          </a:prstGeom>
        </p:spPr>
        <p:txBody>
          <a:bodyPr lIns="0" tIns="0" rIns="0" bIns="0" anchor="b"/>
          <a:lstStyle/>
          <a:p>
            <a:r>
              <a:rPr b="1" dirty="0"/>
              <a:t>Introduction</a:t>
            </a:r>
          </a:p>
        </p:txBody>
      </p:sp>
      <p:sp>
        <p:nvSpPr>
          <p:cNvPr id="308" name="Google Shape;308;p8"/>
          <p:cNvSpPr txBox="1">
            <a:spLocks noGrp="1"/>
          </p:cNvSpPr>
          <p:nvPr>
            <p:ph type="body" idx="1"/>
          </p:nvPr>
        </p:nvSpPr>
        <p:spPr>
          <a:xfrm>
            <a:off x="4261644" y="1261639"/>
            <a:ext cx="7386640" cy="4581000"/>
          </a:xfrm>
          <a:prstGeom prst="rect">
            <a:avLst/>
          </a:prstGeom>
        </p:spPr>
        <p:txBody>
          <a:bodyPr lIns="0" tIns="0" rIns="0" bIns="0" anchor="t">
            <a:noAutofit/>
          </a:bodyPr>
          <a:lstStyle/>
          <a:p>
            <a:pPr marL="0" indent="0">
              <a:lnSpc>
                <a:spcPct val="100000"/>
              </a:lnSpc>
              <a:spcBef>
                <a:spcPct val="20000"/>
              </a:spcBef>
              <a:spcAft>
                <a:spcPct val="0"/>
              </a:spcAft>
              <a:buNone/>
              <a:defRPr sz="2400"/>
            </a:pPr>
            <a:r>
              <a:rPr lang="fr" sz="2200" dirty="0">
                <a:latin typeface="Source Sans Pro Regular"/>
                <a:cs typeface="Segoe UI"/>
              </a:rPr>
              <a:t>Cette ressource d’apprentissage fait partie du Kit de formation avancée pour les équipes d’intervention rapide (KIFA EIR), et s’adresse en particulier aux membres des EIR.</a:t>
            </a:r>
          </a:p>
          <a:p>
            <a:pPr marL="0" indent="0">
              <a:lnSpc>
                <a:spcPct val="100000"/>
              </a:lnSpc>
              <a:spcBef>
                <a:spcPct val="20000"/>
              </a:spcBef>
              <a:spcAft>
                <a:spcPct val="0"/>
              </a:spcAft>
              <a:buNone/>
              <a:defRPr sz="2400"/>
            </a:pPr>
            <a:endParaRPr lang="fr" sz="2200" dirty="0">
              <a:latin typeface="Source Sans Pro Regular"/>
              <a:cs typeface="Segoe UI"/>
            </a:endParaRPr>
          </a:p>
          <a:p>
            <a:pPr marL="0" indent="0">
              <a:lnSpc>
                <a:spcPct val="100000"/>
              </a:lnSpc>
              <a:spcBef>
                <a:spcPct val="20000"/>
              </a:spcBef>
              <a:spcAft>
                <a:spcPct val="0"/>
              </a:spcAft>
              <a:buNone/>
              <a:defRPr sz="2400"/>
            </a:pPr>
            <a:r>
              <a:rPr lang="fr" sz="2200" dirty="0">
                <a:latin typeface="Source Sans Pro Regular"/>
                <a:cs typeface="Segoe UI"/>
              </a:rPr>
              <a:t>Basé sur une approche tous risques, ce programme vise à doter les membres des EIR des connaissances, des compétences, des attitudes et des outils nécessaires pour détecter rapidement un événement de santé publique et y répondre efficacement. </a:t>
            </a:r>
          </a:p>
          <a:p>
            <a:pPr marL="0" indent="0">
              <a:lnSpc>
                <a:spcPct val="100000"/>
              </a:lnSpc>
              <a:spcBef>
                <a:spcPct val="20000"/>
              </a:spcBef>
              <a:spcAft>
                <a:spcPct val="0"/>
              </a:spcAft>
              <a:buNone/>
              <a:defRPr sz="2400"/>
            </a:pPr>
            <a:endParaRPr lang="fr" sz="2200" dirty="0">
              <a:latin typeface="Source Sans Pro Regular"/>
              <a:cs typeface="Segoe UI"/>
            </a:endParaRPr>
          </a:p>
          <a:p>
            <a:pPr marL="0" indent="0">
              <a:lnSpc>
                <a:spcPct val="100000"/>
              </a:lnSpc>
              <a:spcBef>
                <a:spcPct val="20000"/>
              </a:spcBef>
              <a:spcAft>
                <a:spcPct val="0"/>
              </a:spcAft>
              <a:buNone/>
              <a:defRPr sz="2400"/>
            </a:pPr>
            <a:r>
              <a:rPr lang="fr" sz="2200" dirty="0">
                <a:latin typeface="Source Sans Pro Regular"/>
                <a:cs typeface="Segoe UI"/>
              </a:rPr>
              <a:t>Le KIFA EIR est une composante du Programme de Formation des EIR de l’OMS.</a:t>
            </a:r>
          </a:p>
        </p:txBody>
      </p:sp>
    </p:spTree>
    <p:extLst>
      <p:ext uri="{BB962C8B-B14F-4D97-AF65-F5344CB8AC3E}">
        <p14:creationId xmlns:p14="http://schemas.microsoft.com/office/powerpoint/2010/main" val="2270697505"/>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 name="Title 1"/>
          <p:cNvSpPr txBox="1">
            <a:spLocks noGrp="1"/>
          </p:cNvSpPr>
          <p:nvPr>
            <p:ph type="title"/>
          </p:nvPr>
        </p:nvSpPr>
        <p:spPr>
          <a:xfrm>
            <a:off x="419841" y="81712"/>
            <a:ext cx="3534412" cy="1530531"/>
          </a:xfrm>
          <a:prstGeom prst="rect">
            <a:avLst/>
          </a:prstGeom>
        </p:spPr>
        <p:txBody>
          <a:bodyPr lIns="45719" tIns="45720" rIns="45719" bIns="45720" anchor="ctr">
            <a:normAutofit/>
          </a:bodyPr>
          <a:lstStyle/>
          <a:p>
            <a:r>
              <a:rPr lang="fr-FR" b="1" dirty="0"/>
              <a:t>Suivi des contacts</a:t>
            </a:r>
            <a:r>
              <a:rPr b="1" dirty="0"/>
              <a:t>: </a:t>
            </a:r>
            <a:r>
              <a:rPr lang="fr-FR" b="1" dirty="0"/>
              <a:t>groupes</a:t>
            </a:r>
            <a:r>
              <a:rPr b="1" dirty="0"/>
              <a:t> </a:t>
            </a:r>
            <a:r>
              <a:rPr lang="fr-FR" b="1" dirty="0"/>
              <a:t>à</a:t>
            </a:r>
            <a:r>
              <a:rPr b="1" dirty="0"/>
              <a:t> </a:t>
            </a:r>
            <a:r>
              <a:rPr lang="fr-FR" b="1" dirty="0"/>
              <a:t>haut risque </a:t>
            </a:r>
            <a:endParaRPr lang="fr-FR"/>
          </a:p>
        </p:txBody>
      </p:sp>
      <p:sp>
        <p:nvSpPr>
          <p:cNvPr id="513" name="Content Placeholder 8"/>
          <p:cNvSpPr txBox="1">
            <a:spLocks noGrp="1"/>
          </p:cNvSpPr>
          <p:nvPr>
            <p:ph type="body" sz="half" idx="1"/>
          </p:nvPr>
        </p:nvSpPr>
        <p:spPr>
          <a:xfrm>
            <a:off x="4018829" y="2867417"/>
            <a:ext cx="7542232" cy="1123166"/>
          </a:xfrm>
          <a:prstGeom prst="rect">
            <a:avLst/>
          </a:prstGeom>
        </p:spPr>
        <p:txBody>
          <a:bodyPr lIns="0" tIns="0" rIns="0" bIns="0" anchor="t">
            <a:normAutofit/>
          </a:bodyPr>
          <a:lstStyle/>
          <a:p>
            <a:pPr marL="0" indent="0" algn="ctr">
              <a:lnSpc>
                <a:spcPct val="100000"/>
              </a:lnSpc>
              <a:spcBef>
                <a:spcPct val="20000"/>
              </a:spcBef>
              <a:spcAft>
                <a:spcPct val="0"/>
              </a:spcAft>
              <a:buNone/>
              <a:defRPr sz="2800">
                <a:solidFill>
                  <a:srgbClr val="C00000"/>
                </a:solidFill>
                <a:latin typeface="Source Sans Pro Bold"/>
                <a:ea typeface="Source Sans Pro Bold"/>
                <a:cs typeface="Source Sans Pro Bold"/>
                <a:sym typeface="Source Sans Pro Bold"/>
              </a:defRPr>
            </a:pPr>
            <a:r>
              <a:rPr lang="fr" sz="2800" b="1" dirty="0">
                <a:solidFill>
                  <a:srgbClr val="C00000"/>
                </a:solidFill>
                <a:latin typeface="Source Sans Pro Bold"/>
                <a:ea typeface="Source Sans Pro Bold"/>
              </a:rPr>
              <a:t>Quels </a:t>
            </a:r>
            <a:r>
              <a:rPr lang="fr" sz="2800" b="1" dirty="0">
                <a:solidFill>
                  <a:srgbClr val="65A000"/>
                </a:solidFill>
                <a:latin typeface="Source Sans Pro Bold"/>
                <a:ea typeface="Source Sans Pro Bold"/>
              </a:rPr>
              <a:t>groupes à haut risque</a:t>
            </a:r>
            <a:r>
              <a:rPr lang="fr" sz="2800" b="1" dirty="0">
                <a:solidFill>
                  <a:srgbClr val="C00000"/>
                </a:solidFill>
                <a:latin typeface="Source Sans Pro Bold"/>
                <a:ea typeface="Source Sans Pro Bold"/>
              </a:rPr>
              <a:t> doivent être priorisés pour le suivi des contacts ? </a:t>
            </a:r>
            <a:endParaRPr lang="en-US" sz="2800" b="1" dirty="0">
              <a:solidFill>
                <a:srgbClr val="C00000"/>
              </a:solidFill>
              <a:latin typeface="Source Sans Pro Bold"/>
              <a:ea typeface="Source Sans Pro Bold"/>
            </a:endParaRPr>
          </a:p>
        </p:txBody>
      </p:sp>
    </p:spTree>
    <p:extLst>
      <p:ext uri="{BB962C8B-B14F-4D97-AF65-F5344CB8AC3E}">
        <p14:creationId xmlns:p14="http://schemas.microsoft.com/office/powerpoint/2010/main" val="4013511880"/>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0" name="Content Placeholder 9"/>
          <p:cNvGrpSpPr/>
          <p:nvPr/>
        </p:nvGrpSpPr>
        <p:grpSpPr>
          <a:xfrm>
            <a:off x="248589" y="4808993"/>
            <a:ext cx="11694821" cy="1240861"/>
            <a:chOff x="-5942" y="151706"/>
            <a:chExt cx="11054942" cy="1325043"/>
          </a:xfrm>
        </p:grpSpPr>
        <p:sp>
          <p:nvSpPr>
            <p:cNvPr id="518" name="Rectangle"/>
            <p:cNvSpPr/>
            <p:nvPr/>
          </p:nvSpPr>
          <p:spPr>
            <a:xfrm>
              <a:off x="0" y="151706"/>
              <a:ext cx="11049000" cy="1321409"/>
            </a:xfrm>
            <a:prstGeom prst="rect">
              <a:avLst/>
            </a:prstGeom>
            <a:solidFill>
              <a:srgbClr val="C00000"/>
            </a:solidFill>
            <a:ln w="12700" cap="flat">
              <a:noFill/>
              <a:miter lim="400000"/>
            </a:ln>
            <a:effectLst/>
          </p:spPr>
          <p:txBody>
            <a:bodyPr wrap="square" lIns="45719" tIns="45719" rIns="45719" bIns="45719" numCol="1" anchor="t">
              <a:noAutofit/>
            </a:bodyPr>
            <a:lstStyle/>
            <a:p>
              <a:pPr algn="ctr" defTabSz="289321">
                <a:lnSpc>
                  <a:spcPct val="81000"/>
                </a:lnSpc>
                <a:spcBef>
                  <a:spcPts val="700"/>
                </a:spcBef>
                <a:defRPr sz="3200">
                  <a:latin typeface="+mj-lt"/>
                  <a:ea typeface="+mj-ea"/>
                  <a:cs typeface="+mj-cs"/>
                  <a:sym typeface="Source Sans Pro Regular"/>
                </a:defRPr>
              </a:pPr>
              <a:endParaRPr/>
            </a:p>
          </p:txBody>
        </p:sp>
        <p:sp>
          <p:nvSpPr>
            <p:cNvPr id="519" name="Remember that: not all contacts are considered equally at risk and when human resources are strained, contacts who are at the highest risk for exposure or severity of disease cannot be missed."/>
            <p:cNvSpPr txBox="1"/>
            <p:nvPr/>
          </p:nvSpPr>
          <p:spPr>
            <a:xfrm>
              <a:off x="-5942" y="330994"/>
              <a:ext cx="10854239" cy="1145755"/>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t">
              <a:noAutofit/>
            </a:bodyPr>
            <a:lstStyle>
              <a:lvl1pPr algn="ctr" defTabSz="251710">
                <a:lnSpc>
                  <a:spcPct val="81000"/>
                </a:lnSpc>
                <a:spcBef>
                  <a:spcPts val="600"/>
                </a:spcBef>
                <a:defRPr sz="2088">
                  <a:solidFill>
                    <a:srgbClr val="FFFFFF"/>
                  </a:solidFill>
                  <a:latin typeface="+mj-lt"/>
                  <a:ea typeface="+mj-ea"/>
                  <a:cs typeface="+mj-cs"/>
                  <a:sym typeface="Source Sans Pro Regular"/>
                </a:defRPr>
              </a:lvl1pPr>
            </a:lstStyle>
            <a:p>
              <a:pPr>
                <a:lnSpc>
                  <a:spcPct val="100000"/>
                </a:lnSpc>
              </a:pPr>
              <a:r>
                <a:rPr lang="fr" sz="2000" dirty="0">
                  <a:solidFill>
                    <a:schemeClr val="bg1"/>
                  </a:solidFill>
                  <a:latin typeface="Source Sans Pro Regular"/>
                  <a:cs typeface="Arial"/>
                </a:rPr>
                <a:t>Rappel : tous les contacts ne sont pas considérés comme présentant les mêmes risques, c’est pourquoi ceux qui présentent les risques d’exposition ou de gravité les plus élevés doivent absolument être identifiés en cas de moyens humains limités. </a:t>
              </a:r>
              <a:endParaRPr lang="fr-FR" sz="2000" dirty="0">
                <a:solidFill>
                  <a:schemeClr val="bg1"/>
                </a:solidFill>
                <a:latin typeface="Source Sans Pro Regular"/>
              </a:endParaRPr>
            </a:p>
          </p:txBody>
        </p:sp>
      </p:grpSp>
      <p:sp>
        <p:nvSpPr>
          <p:cNvPr id="2" name="Title 4">
            <a:extLst>
              <a:ext uri="{FF2B5EF4-FFF2-40B4-BE49-F238E27FC236}">
                <a16:creationId xmlns:a16="http://schemas.microsoft.com/office/drawing/2014/main" id="{A003545C-94D7-028B-F20D-647851987AEA}"/>
              </a:ext>
            </a:extLst>
          </p:cNvPr>
          <p:cNvSpPr txBox="1">
            <a:spLocks/>
          </p:cNvSpPr>
          <p:nvPr/>
        </p:nvSpPr>
        <p:spPr>
          <a:xfrm>
            <a:off x="192379" y="71747"/>
            <a:ext cx="7951496" cy="48070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ctr">
            <a:noAutofit/>
          </a:bodyPr>
          <a:lstStyle>
            <a:lvl1pPr marL="0" marR="0" indent="0" algn="l" defTabSz="277749" rtl="0" latinLnBrk="0">
              <a:lnSpc>
                <a:spcPct val="90000"/>
              </a:lnSpc>
              <a:spcBef>
                <a:spcPts val="0"/>
              </a:spcBef>
              <a:spcAft>
                <a:spcPts val="0"/>
              </a:spcAft>
              <a:buClrTx/>
              <a:buSzTx/>
              <a:buFontTx/>
              <a:buNone/>
              <a:tabLst/>
              <a:defRPr sz="3072"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r>
              <a:rPr lang="en-US" sz="3200" b="1" dirty="0"/>
              <a:t>Suivi des contacts: </a:t>
            </a:r>
            <a:r>
              <a:rPr lang="en-US" sz="3200" b="1" dirty="0" err="1"/>
              <a:t>groupes</a:t>
            </a:r>
            <a:r>
              <a:rPr lang="en-US" sz="3200" b="1" dirty="0"/>
              <a:t> à haut </a:t>
            </a:r>
            <a:r>
              <a:rPr lang="en-US" sz="3200" b="1" dirty="0" err="1"/>
              <a:t>risque</a:t>
            </a:r>
            <a:endParaRPr lang="hu-HU" sz="3200" b="1" dirty="0" err="1"/>
          </a:p>
        </p:txBody>
      </p:sp>
      <p:sp>
        <p:nvSpPr>
          <p:cNvPr id="3" name="ZoneTexte 2">
            <a:extLst>
              <a:ext uri="{FF2B5EF4-FFF2-40B4-BE49-F238E27FC236}">
                <a16:creationId xmlns:a16="http://schemas.microsoft.com/office/drawing/2014/main" id="{C63F9C4B-54BA-7C2C-AFD7-BB1A43007297}"/>
              </a:ext>
            </a:extLst>
          </p:cNvPr>
          <p:cNvSpPr txBox="1"/>
          <p:nvPr/>
        </p:nvSpPr>
        <p:spPr>
          <a:xfrm>
            <a:off x="397791" y="1340604"/>
            <a:ext cx="10905639" cy="29408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pPr hangingPunct="0"/>
            <a:r>
              <a:rPr lang="fr-FR" sz="2400" b="1">
                <a:solidFill>
                  <a:srgbClr val="C00000"/>
                </a:solidFill>
                <a:latin typeface="+mj-lt"/>
                <a:ea typeface="+mj-ea"/>
                <a:cs typeface="+mj-cs"/>
                <a:sym typeface="Source Sans Pro Regular"/>
              </a:rPr>
              <a:t>Les contacts à haut risque doivent faire l’objet d’un suivi prioritaire, y compris :</a:t>
            </a:r>
            <a:endParaRPr lang="fr-FR">
              <a:sym typeface="Source Sans Pro Regular"/>
            </a:endParaRPr>
          </a:p>
          <a:p>
            <a:r>
              <a:rPr lang="fr-FR" sz="2400" b="1" dirty="0">
                <a:solidFill>
                  <a:srgbClr val="C00000"/>
                </a:solidFill>
                <a:latin typeface="+mj-lt"/>
                <a:ea typeface="+mj-ea"/>
                <a:cs typeface="+mj-cs"/>
                <a:sym typeface="Source Sans Pro Regular"/>
              </a:rPr>
              <a:t> </a:t>
            </a:r>
            <a:r>
              <a:rPr lang="en-US" sz="2400" b="1" dirty="0">
                <a:solidFill>
                  <a:srgbClr val="C00000"/>
                </a:solidFill>
                <a:latin typeface="+mj-lt"/>
                <a:ea typeface="+mj-ea"/>
                <a:cs typeface="+mj-cs"/>
                <a:sym typeface="Source Sans Pro Regular"/>
              </a:rPr>
              <a:t>​</a:t>
            </a:r>
            <a:endParaRPr lang="en-US" dirty="0"/>
          </a:p>
          <a:p>
            <a:pPr marL="342900" indent="-342900" defTabSz="289321" hangingPunct="0">
              <a:lnSpc>
                <a:spcPct val="90000"/>
              </a:lnSpc>
              <a:spcBef>
                <a:spcPts val="300"/>
              </a:spcBef>
              <a:buClr>
                <a:srgbClr val="C00000"/>
              </a:buClr>
              <a:buSzPct val="100000"/>
              <a:buFontTx/>
              <a:buAutoNum type="arabicPeriod"/>
              <a:defRPr sz="2400"/>
            </a:pPr>
            <a:r>
              <a:rPr lang="fr-FR" sz="2400" dirty="0">
                <a:solidFill>
                  <a:srgbClr val="000000"/>
                </a:solidFill>
                <a:latin typeface="+mj-lt"/>
                <a:ea typeface="+mj-ea"/>
                <a:cs typeface="+mj-cs"/>
                <a:sym typeface="Source Sans Pro Regular"/>
              </a:rPr>
              <a:t>Contacts présentant un risque d’infection accru compte tenu de leur degré d’exposition, l’objectif étant de briser les chaînes de transmission.</a:t>
            </a:r>
            <a:r>
              <a:rPr lang="en-US" sz="2400" dirty="0">
                <a:solidFill>
                  <a:srgbClr val="000000"/>
                </a:solidFill>
                <a:latin typeface="+mj-lt"/>
                <a:ea typeface="+mj-ea"/>
                <a:cs typeface="+mj-cs"/>
                <a:sym typeface="Source Sans Pro Regular"/>
              </a:rPr>
              <a:t>​</a:t>
            </a:r>
            <a:endParaRPr lang="en-US" sz="2400" dirty="0">
              <a:solidFill>
                <a:srgbClr val="000000"/>
              </a:solidFill>
              <a:latin typeface="+mj-lt"/>
              <a:ea typeface="+mj-ea"/>
              <a:cs typeface="+mj-cs"/>
            </a:endParaRPr>
          </a:p>
          <a:p>
            <a:pPr marL="342900" indent="-342900" defTabSz="289321">
              <a:lnSpc>
                <a:spcPct val="90000"/>
              </a:lnSpc>
              <a:spcBef>
                <a:spcPts val="300"/>
              </a:spcBef>
              <a:buClr>
                <a:srgbClr val="C00000"/>
              </a:buClr>
              <a:buSzPct val="100000"/>
              <a:buFontTx/>
              <a:buAutoNum type="arabicPeriod"/>
              <a:defRPr sz="2400"/>
            </a:pPr>
            <a:endParaRPr lang="en-US" sz="2400" dirty="0">
              <a:solidFill>
                <a:srgbClr val="000000"/>
              </a:solidFill>
              <a:latin typeface="+mj-lt"/>
              <a:ea typeface="+mj-ea"/>
              <a:cs typeface="+mj-cs"/>
              <a:sym typeface="Source Sans Pro Regular"/>
            </a:endParaRPr>
          </a:p>
          <a:p>
            <a:pPr marL="342900" indent="-342900" defTabSz="289321" hangingPunct="0">
              <a:lnSpc>
                <a:spcPct val="90000"/>
              </a:lnSpc>
              <a:spcBef>
                <a:spcPts val="300"/>
              </a:spcBef>
              <a:buClr>
                <a:srgbClr val="C00000"/>
              </a:buClr>
              <a:buSzPct val="100000"/>
              <a:buFontTx/>
              <a:buAutoNum type="arabicPeriod"/>
              <a:defRPr sz="2400"/>
            </a:pPr>
            <a:r>
              <a:rPr lang="fr-FR" sz="2400" dirty="0">
                <a:solidFill>
                  <a:srgbClr val="000000"/>
                </a:solidFill>
                <a:latin typeface="+mj-lt"/>
                <a:ea typeface="+mj-ea"/>
                <a:cs typeface="+mj-cs"/>
                <a:sym typeface="Source Sans Pro Regular"/>
              </a:rPr>
              <a:t> Contacts présentant un risque plus élevé de développer une forme grave de la maladie, l’objectif étant de permettre une orientation rapide vers une prise en charge.</a:t>
            </a:r>
            <a:endParaRPr lang="fr-FR" sz="2400" dirty="0">
              <a:solidFill>
                <a:srgbClr val="000000"/>
              </a:solidFill>
              <a:latin typeface="+mj-lt"/>
              <a:ea typeface="+mj-ea"/>
              <a:cs typeface="+mj-cs"/>
            </a:endParaRPr>
          </a:p>
        </p:txBody>
      </p:sp>
    </p:spTree>
    <p:extLst>
      <p:ext uri="{BB962C8B-B14F-4D97-AF65-F5344CB8AC3E}">
        <p14:creationId xmlns:p14="http://schemas.microsoft.com/office/powerpoint/2010/main" val="425777663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4">
            <a:extLst>
              <a:ext uri="{FF2B5EF4-FFF2-40B4-BE49-F238E27FC236}">
                <a16:creationId xmlns:a16="http://schemas.microsoft.com/office/drawing/2014/main" id="{33894EC6-FBAF-2DEE-B57D-86C32123E07C}"/>
              </a:ext>
            </a:extLst>
          </p:cNvPr>
          <p:cNvSpPr txBox="1">
            <a:spLocks/>
          </p:cNvSpPr>
          <p:nvPr/>
        </p:nvSpPr>
        <p:spPr>
          <a:xfrm>
            <a:off x="192378" y="226730"/>
            <a:ext cx="8113421" cy="51880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normAutofit/>
          </a:bodyPr>
          <a:lstStyle>
            <a:lvl1pPr marL="0" marR="0" indent="0" algn="l" defTabSz="277749" rtl="0" latinLnBrk="0">
              <a:lnSpc>
                <a:spcPct val="90000"/>
              </a:lnSpc>
              <a:spcBef>
                <a:spcPts val="0"/>
              </a:spcBef>
              <a:spcAft>
                <a:spcPts val="0"/>
              </a:spcAft>
              <a:buClrTx/>
              <a:buSzTx/>
              <a:buFontTx/>
              <a:buNone/>
              <a:tabLst/>
              <a:defRPr sz="3072"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r>
              <a:rPr lang="fr" sz="3100" b="1" dirty="0"/>
              <a:t>Suivi des contacts : principes des entretiens</a:t>
            </a:r>
            <a:endParaRPr lang="en-US" sz="3100" b="1" dirty="0"/>
          </a:p>
          <a:p>
            <a:endParaRPr lang="en-US" sz="3100" b="1" dirty="0"/>
          </a:p>
        </p:txBody>
      </p:sp>
      <p:sp>
        <p:nvSpPr>
          <p:cNvPr id="3" name="Content Placeholder 2">
            <a:extLst>
              <a:ext uri="{FF2B5EF4-FFF2-40B4-BE49-F238E27FC236}">
                <a16:creationId xmlns:a16="http://schemas.microsoft.com/office/drawing/2014/main" id="{F23B4C8C-52D7-81F5-51C7-C03E0803128C}"/>
              </a:ext>
            </a:extLst>
          </p:cNvPr>
          <p:cNvSpPr txBox="1">
            <a:spLocks/>
          </p:cNvSpPr>
          <p:nvPr/>
        </p:nvSpPr>
        <p:spPr bwMode="auto">
          <a:xfrm>
            <a:off x="4030401" y="2657080"/>
            <a:ext cx="3501956" cy="1819827"/>
          </a:xfrm>
          <a:prstGeom prst="rect">
            <a:avLst/>
          </a:prstGeom>
          <a:noFill/>
          <a:ln w="2857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101874" tIns="50936" rIns="101874" bIns="50936" numCol="1" rtlCol="0" anchor="t" anchorCtr="0" compatLnSpc="1">
            <a:prstTxWarp prst="textNoShape">
              <a:avLst/>
            </a:prstTxWarp>
          </a:bodyPr>
          <a:lstStyle>
            <a:defPPr rtl="0">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ctr" rtl="0">
              <a:buNone/>
              <a:defRPr/>
            </a:pPr>
            <a:r>
              <a:rPr lang="fr" sz="2880" u="sng" dirty="0">
                <a:solidFill>
                  <a:srgbClr val="002060"/>
                </a:solidFill>
                <a:hlinkClick r:id="rId3">
                  <a:extLst>
                    <a:ext uri="{A12FA001-AC4F-418D-AE19-62706E023703}">
                      <ahyp:hlinkClr xmlns:ahyp="http://schemas.microsoft.com/office/drawing/2018/hyperlinkcolor" val="tx"/>
                    </a:ext>
                  </a:extLst>
                </a:hlinkClick>
              </a:rPr>
              <a:t>VIDÉO</a:t>
            </a:r>
            <a:r>
              <a:rPr lang="fr" sz="2880" dirty="0"/>
              <a:t> </a:t>
            </a:r>
          </a:p>
          <a:p>
            <a:pPr marL="0" indent="0" rtl="0">
              <a:buNone/>
              <a:defRPr/>
            </a:pPr>
            <a:r>
              <a:rPr lang="fr" sz="2160" dirty="0"/>
              <a:t>9 minutes sur les règles essentielles des entretiens rapides en cas de flambée </a:t>
            </a:r>
          </a:p>
        </p:txBody>
      </p:sp>
    </p:spTree>
    <p:extLst>
      <p:ext uri="{BB962C8B-B14F-4D97-AF65-F5344CB8AC3E}">
        <p14:creationId xmlns:p14="http://schemas.microsoft.com/office/powerpoint/2010/main" val="116169590"/>
      </p:ext>
    </p:extLst>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4">
            <a:extLst>
              <a:ext uri="{FF2B5EF4-FFF2-40B4-BE49-F238E27FC236}">
                <a16:creationId xmlns:a16="http://schemas.microsoft.com/office/drawing/2014/main" id="{93A8A3F9-8417-7285-FD1A-ACD1B1ABAC57}"/>
              </a:ext>
            </a:extLst>
          </p:cNvPr>
          <p:cNvSpPr txBox="1">
            <a:spLocks/>
          </p:cNvSpPr>
          <p:nvPr/>
        </p:nvSpPr>
        <p:spPr>
          <a:xfrm>
            <a:off x="192378" y="71747"/>
            <a:ext cx="9353285" cy="66087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ctr">
            <a:normAutofit fontScale="62500" lnSpcReduction="20000"/>
          </a:bodyPr>
          <a:lstStyle>
            <a:lvl1pPr marL="0" marR="0" indent="0" algn="l" defTabSz="277749" rtl="0" latinLnBrk="0">
              <a:lnSpc>
                <a:spcPct val="90000"/>
              </a:lnSpc>
              <a:spcBef>
                <a:spcPts val="0"/>
              </a:spcBef>
              <a:spcAft>
                <a:spcPts val="0"/>
              </a:spcAft>
              <a:buClrTx/>
              <a:buSzTx/>
              <a:buFontTx/>
              <a:buNone/>
              <a:tabLst/>
              <a:defRPr sz="3072"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r>
              <a:rPr lang="fr" sz="4600" b="1" dirty="0"/>
              <a:t>Suivi des contacts : principes des entretiens</a:t>
            </a:r>
            <a:br>
              <a:rPr lang="fr" sz="3200" b="1" dirty="0"/>
            </a:br>
            <a:endParaRPr lang="en-US" sz="3200" dirty="0"/>
          </a:p>
        </p:txBody>
      </p:sp>
      <p:sp>
        <p:nvSpPr>
          <p:cNvPr id="6" name="Content Placeholder 2">
            <a:extLst>
              <a:ext uri="{FF2B5EF4-FFF2-40B4-BE49-F238E27FC236}">
                <a16:creationId xmlns:a16="http://schemas.microsoft.com/office/drawing/2014/main" id="{B5367256-10FE-2AE3-61BC-9BD7713504FE}"/>
              </a:ext>
            </a:extLst>
          </p:cNvPr>
          <p:cNvSpPr>
            <a:spLocks noGrp="1"/>
          </p:cNvSpPr>
          <p:nvPr/>
        </p:nvSpPr>
        <p:spPr bwMode="auto">
          <a:xfrm>
            <a:off x="558803" y="1010403"/>
            <a:ext cx="10535402" cy="5186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bodyPr>
          <a:lstStyle>
            <a:lvl1pPr marL="411480" indent="-41148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1pPr>
            <a:lvl2pPr marL="891540" indent="-342900" algn="l" rtl="0" eaLnBrk="0" fontAlgn="base" hangingPunct="0">
              <a:spcBef>
                <a:spcPct val="20000"/>
              </a:spcBef>
              <a:spcAft>
                <a:spcPct val="0"/>
              </a:spcAft>
              <a:buFont typeface="Arial" charset="0"/>
              <a:buChar char="–"/>
              <a:defRPr sz="2160" kern="1200">
                <a:solidFill>
                  <a:srgbClr val="10253F"/>
                </a:solidFill>
                <a:latin typeface="Arial" pitchFamily="34" charset="0"/>
                <a:ea typeface="+mn-ea"/>
                <a:cs typeface="Arial" pitchFamily="34" charset="0"/>
              </a:defRPr>
            </a:lvl2pPr>
            <a:lvl3pPr marL="1371600" indent="-274320" algn="l" rtl="0" eaLnBrk="0" fontAlgn="base" hangingPunct="0">
              <a:spcBef>
                <a:spcPct val="20000"/>
              </a:spcBef>
              <a:spcAft>
                <a:spcPct val="0"/>
              </a:spcAft>
              <a:buFont typeface="Arial" charset="0"/>
              <a:buChar char="•"/>
              <a:defRPr sz="2160" kern="1200">
                <a:solidFill>
                  <a:srgbClr val="10253F"/>
                </a:solidFill>
                <a:latin typeface="Arial" pitchFamily="34" charset="0"/>
                <a:ea typeface="+mn-ea"/>
                <a:cs typeface="Arial" pitchFamily="34" charset="0"/>
              </a:defRPr>
            </a:lvl3pPr>
            <a:lvl4pPr marL="1920240" indent="-274320" algn="l" rtl="0" eaLnBrk="0" fontAlgn="base" hangingPunct="0">
              <a:spcBef>
                <a:spcPct val="20000"/>
              </a:spcBef>
              <a:spcAft>
                <a:spcPct val="0"/>
              </a:spcAft>
              <a:buFont typeface="Arial" charset="0"/>
              <a:buChar char="–"/>
              <a:defRPr sz="1920" kern="1200">
                <a:solidFill>
                  <a:srgbClr val="10253F"/>
                </a:solidFill>
                <a:latin typeface="Arial" pitchFamily="34" charset="0"/>
                <a:ea typeface="+mn-ea"/>
                <a:cs typeface="Arial" pitchFamily="34" charset="0"/>
              </a:defRPr>
            </a:lvl4pPr>
            <a:lvl5pPr marL="2468880" indent="-274320" algn="l" rtl="0" eaLnBrk="0" fontAlgn="base" hangingPunct="0">
              <a:spcBef>
                <a:spcPct val="20000"/>
              </a:spcBef>
              <a:spcAft>
                <a:spcPct val="0"/>
              </a:spcAft>
              <a:buFont typeface="Arial" charset="0"/>
              <a:buChar char="»"/>
              <a:defRPr sz="1920" kern="1200">
                <a:solidFill>
                  <a:srgbClr val="10253F"/>
                </a:solidFill>
                <a:latin typeface="Arial" pitchFamily="34" charset="0"/>
                <a:ea typeface="+mn-ea"/>
                <a:cs typeface="Arial" pitchFamily="34" charset="0"/>
              </a:defRPr>
            </a:lvl5pPr>
            <a:lvl6pPr marL="3017520" indent="-274320" algn="l" defTabSz="1097280"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66160" indent="-274320" algn="l" defTabSz="1097280"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114800" indent="-274320" algn="l" defTabSz="1097280"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63440" indent="-274320" algn="l" defTabSz="1097280"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algn="ctr" defTabSz="289321">
              <a:buNone/>
              <a:defRPr sz="2400"/>
            </a:pPr>
            <a:r>
              <a:rPr lang="fr" b="1" dirty="0">
                <a:solidFill>
                  <a:srgbClr val="C00000"/>
                </a:solidFill>
                <a:latin typeface="Arial"/>
                <a:ea typeface="+mj-ea"/>
                <a:cs typeface="Arial"/>
              </a:rPr>
              <a:t>Les 10 règles essentielles des entretiens rapides en cas d'épidémie :</a:t>
            </a:r>
            <a:endParaRPr lang="fr" dirty="0">
              <a:solidFill>
                <a:srgbClr val="C00000"/>
              </a:solidFill>
              <a:latin typeface="Arial"/>
              <a:ea typeface="+mj-ea"/>
              <a:cs typeface="Arial"/>
            </a:endParaRPr>
          </a:p>
          <a:p>
            <a:pPr marL="0" indent="0" defTabSz="289321">
              <a:spcBef>
                <a:spcPts val="0"/>
              </a:spcBef>
              <a:spcAft>
                <a:spcPts val="0"/>
              </a:spcAft>
              <a:buNone/>
              <a:defRPr sz="2400"/>
            </a:pPr>
            <a:endParaRPr lang="fr" dirty="0">
              <a:solidFill>
                <a:srgbClr val="000000"/>
              </a:solidFill>
              <a:latin typeface="+mj-lt"/>
              <a:ea typeface="+mj-ea"/>
              <a:cs typeface="Calibri"/>
            </a:endParaRPr>
          </a:p>
          <a:p>
            <a:pPr marL="457200" indent="-457200" defTabSz="289321">
              <a:spcBef>
                <a:spcPts val="0"/>
              </a:spcBef>
              <a:spcAft>
                <a:spcPts val="0"/>
              </a:spcAft>
              <a:buClr>
                <a:srgbClr val="65A000"/>
              </a:buClr>
              <a:buSzPct val="100000"/>
              <a:buFontTx/>
              <a:buAutoNum type="arabicPeriod"/>
              <a:defRPr sz="2400"/>
            </a:pPr>
            <a:r>
              <a:rPr lang="fr" dirty="0">
                <a:solidFill>
                  <a:srgbClr val="000000"/>
                </a:solidFill>
                <a:latin typeface="+mj-lt"/>
                <a:ea typeface="+mj-ea"/>
                <a:cs typeface="+mj-cs"/>
                <a:sym typeface="Source Sans Pro Regular"/>
              </a:rPr>
              <a:t>S’entraîner</a:t>
            </a:r>
            <a:endParaRPr lang="en-US" dirty="0">
              <a:solidFill>
                <a:srgbClr val="000000"/>
              </a:solidFill>
              <a:latin typeface="+mj-lt"/>
              <a:ea typeface="+mj-ea"/>
              <a:cs typeface="Calibri"/>
            </a:endParaRPr>
          </a:p>
          <a:p>
            <a:pPr marL="457200" indent="-457200" defTabSz="289321">
              <a:spcBef>
                <a:spcPts val="0"/>
              </a:spcBef>
              <a:spcAft>
                <a:spcPts val="0"/>
              </a:spcAft>
              <a:buClr>
                <a:srgbClr val="65A000"/>
              </a:buClr>
              <a:buSzPct val="100000"/>
              <a:buFontTx/>
              <a:buAutoNum type="arabicPeriod"/>
              <a:defRPr sz="2400"/>
            </a:pPr>
            <a:r>
              <a:rPr lang="fr" dirty="0">
                <a:solidFill>
                  <a:srgbClr val="000000"/>
                </a:solidFill>
                <a:latin typeface="+mj-lt"/>
                <a:ea typeface="+mj-ea"/>
                <a:cs typeface="+mj-cs"/>
                <a:sym typeface="Source Sans Pro Regular"/>
              </a:rPr>
              <a:t>Ne pas porter de jugement</a:t>
            </a:r>
          </a:p>
          <a:p>
            <a:pPr marL="457200" indent="-457200" defTabSz="289321">
              <a:spcBef>
                <a:spcPts val="0"/>
              </a:spcBef>
              <a:spcAft>
                <a:spcPts val="0"/>
              </a:spcAft>
              <a:buClr>
                <a:srgbClr val="65A000"/>
              </a:buClr>
              <a:buSzPct val="100000"/>
              <a:buFontTx/>
              <a:buAutoNum type="arabicPeriod"/>
              <a:defRPr sz="2400"/>
            </a:pPr>
            <a:r>
              <a:rPr lang="fr" dirty="0">
                <a:solidFill>
                  <a:srgbClr val="000000"/>
                </a:solidFill>
                <a:latin typeface="+mj-lt"/>
                <a:ea typeface="+mj-ea"/>
                <a:cs typeface="+mj-cs"/>
                <a:sym typeface="Source Sans Pro Regular"/>
              </a:rPr>
              <a:t>Éviter de diriger l’entretien</a:t>
            </a:r>
          </a:p>
          <a:p>
            <a:pPr marL="457200" indent="-457200" defTabSz="289321">
              <a:spcBef>
                <a:spcPts val="0"/>
              </a:spcBef>
              <a:spcAft>
                <a:spcPts val="0"/>
              </a:spcAft>
              <a:buClr>
                <a:srgbClr val="65A000"/>
              </a:buClr>
              <a:buSzPct val="100000"/>
              <a:buFontTx/>
              <a:buAutoNum type="arabicPeriod"/>
              <a:defRPr sz="2400"/>
            </a:pPr>
            <a:r>
              <a:rPr lang="fr" dirty="0">
                <a:solidFill>
                  <a:srgbClr val="000000"/>
                </a:solidFill>
                <a:latin typeface="+mj-lt"/>
                <a:ea typeface="+mj-ea"/>
                <a:cs typeface="+mj-cs"/>
                <a:sym typeface="Source Sans Pro Regular"/>
              </a:rPr>
              <a:t>Enregistrer précisément les réponses</a:t>
            </a:r>
          </a:p>
          <a:p>
            <a:pPr marL="457200" indent="-457200" defTabSz="289321">
              <a:spcBef>
                <a:spcPts val="0"/>
              </a:spcBef>
              <a:spcAft>
                <a:spcPts val="0"/>
              </a:spcAft>
              <a:buClr>
                <a:srgbClr val="65A000"/>
              </a:buClr>
              <a:buSzPct val="100000"/>
              <a:buFontTx/>
              <a:buAutoNum type="arabicPeriod"/>
              <a:defRPr sz="2400"/>
            </a:pPr>
            <a:r>
              <a:rPr lang="fr" dirty="0">
                <a:solidFill>
                  <a:srgbClr val="000000"/>
                </a:solidFill>
                <a:latin typeface="+mj-lt"/>
                <a:ea typeface="+mj-ea"/>
                <a:cs typeface="+mj-cs"/>
                <a:sym typeface="Source Sans Pro Regular"/>
              </a:rPr>
              <a:t>Garantir la confidentialité</a:t>
            </a:r>
          </a:p>
          <a:p>
            <a:pPr marL="457200" indent="-457200" defTabSz="289321">
              <a:spcBef>
                <a:spcPts val="0"/>
              </a:spcBef>
              <a:spcAft>
                <a:spcPts val="0"/>
              </a:spcAft>
              <a:buClr>
                <a:srgbClr val="65A000"/>
              </a:buClr>
              <a:buSzPct val="100000"/>
              <a:buFontTx/>
              <a:buAutoNum type="arabicPeriod"/>
              <a:defRPr sz="2400"/>
            </a:pPr>
            <a:r>
              <a:rPr lang="fr" dirty="0">
                <a:solidFill>
                  <a:srgbClr val="000000"/>
                </a:solidFill>
                <a:latin typeface="+mj-lt"/>
                <a:ea typeface="+mj-ea"/>
                <a:cs typeface="+mj-cs"/>
                <a:sym typeface="Source Sans Pro Regular"/>
              </a:rPr>
              <a:t>Recentrer délicatement l’entretien s’il s’écarte du sujet</a:t>
            </a:r>
          </a:p>
          <a:p>
            <a:pPr marL="457200" indent="-457200" defTabSz="289321">
              <a:spcBef>
                <a:spcPts val="0"/>
              </a:spcBef>
              <a:spcAft>
                <a:spcPts val="0"/>
              </a:spcAft>
              <a:buClr>
                <a:srgbClr val="65A000"/>
              </a:buClr>
              <a:buSzPct val="100000"/>
              <a:buFontTx/>
              <a:buAutoNum type="arabicPeriod"/>
              <a:defRPr sz="2400"/>
            </a:pPr>
            <a:r>
              <a:rPr lang="fr" dirty="0">
                <a:solidFill>
                  <a:srgbClr val="000000"/>
                </a:solidFill>
                <a:latin typeface="+mj-lt"/>
                <a:ea typeface="+mj-ea"/>
                <a:cs typeface="+mj-cs"/>
                <a:sym typeface="Source Sans Pro Regular"/>
              </a:rPr>
              <a:t>Rassurer la personne</a:t>
            </a:r>
          </a:p>
          <a:p>
            <a:pPr marL="457200" indent="-457200" defTabSz="289321">
              <a:spcBef>
                <a:spcPts val="0"/>
              </a:spcBef>
              <a:spcAft>
                <a:spcPts val="0"/>
              </a:spcAft>
              <a:buClr>
                <a:srgbClr val="65A000"/>
              </a:buClr>
              <a:buSzPct val="100000"/>
              <a:buFontTx/>
              <a:buAutoNum type="arabicPeriod"/>
              <a:defRPr sz="2400"/>
            </a:pPr>
            <a:r>
              <a:rPr lang="fr" dirty="0">
                <a:solidFill>
                  <a:srgbClr val="000000"/>
                </a:solidFill>
                <a:latin typeface="+mj-lt"/>
                <a:ea typeface="+mj-ea"/>
                <a:cs typeface="+mj-cs"/>
                <a:sym typeface="Source Sans Pro Regular"/>
              </a:rPr>
              <a:t>Approfondir les réponses</a:t>
            </a:r>
          </a:p>
          <a:p>
            <a:pPr marL="457200" indent="-457200" defTabSz="289321">
              <a:spcBef>
                <a:spcPts val="0"/>
              </a:spcBef>
              <a:spcAft>
                <a:spcPts val="0"/>
              </a:spcAft>
              <a:buClr>
                <a:srgbClr val="65A000"/>
              </a:buClr>
              <a:buSzPct val="100000"/>
              <a:buFontTx/>
              <a:buAutoNum type="arabicPeriod"/>
              <a:defRPr sz="2400"/>
            </a:pPr>
            <a:r>
              <a:rPr lang="fr" dirty="0">
                <a:solidFill>
                  <a:srgbClr val="000000"/>
                </a:solidFill>
                <a:latin typeface="+mj-lt"/>
                <a:ea typeface="+mj-ea"/>
                <a:cs typeface="+mj-cs"/>
                <a:sym typeface="Source Sans Pro Regular"/>
              </a:rPr>
              <a:t>Faire appel à des interprètes si nécessaire</a:t>
            </a:r>
          </a:p>
          <a:p>
            <a:pPr marL="457200" indent="-457200" defTabSz="289321">
              <a:spcBef>
                <a:spcPts val="0"/>
              </a:spcBef>
              <a:spcAft>
                <a:spcPts val="0"/>
              </a:spcAft>
              <a:buClr>
                <a:srgbClr val="65A000"/>
              </a:buClr>
              <a:buSzPct val="100000"/>
              <a:buFontTx/>
              <a:buAutoNum type="arabicPeriod"/>
              <a:defRPr sz="2400"/>
            </a:pPr>
            <a:r>
              <a:rPr lang="fr" dirty="0">
                <a:solidFill>
                  <a:srgbClr val="000000"/>
                </a:solidFill>
                <a:latin typeface="+mj-lt"/>
                <a:ea typeface="+mj-ea"/>
                <a:cs typeface="+mj-cs"/>
                <a:sym typeface="Source Sans Pro Regular"/>
              </a:rPr>
              <a:t>Remercier la personne interrogée et lui expliquer à quoi serviront les informations recueillies</a:t>
            </a:r>
          </a:p>
        </p:txBody>
      </p:sp>
    </p:spTree>
    <p:extLst>
      <p:ext uri="{BB962C8B-B14F-4D97-AF65-F5344CB8AC3E}">
        <p14:creationId xmlns:p14="http://schemas.microsoft.com/office/powerpoint/2010/main" val="1030657377"/>
      </p:ext>
    </p:extLst>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7" name="Content Placeholder 2"/>
          <p:cNvSpPr txBox="1">
            <a:spLocks noGrp="1"/>
          </p:cNvSpPr>
          <p:nvPr>
            <p:ph type="body" idx="1"/>
          </p:nvPr>
        </p:nvSpPr>
        <p:spPr>
          <a:xfrm>
            <a:off x="555812" y="1247001"/>
            <a:ext cx="11080376" cy="780781"/>
          </a:xfrm>
          <a:prstGeom prst="rect">
            <a:avLst/>
          </a:prstGeom>
        </p:spPr>
        <p:txBody>
          <a:bodyPr lIns="45719" tIns="45720" rIns="45719" bIns="45720" anchor="t">
            <a:normAutofit fontScale="85000" lnSpcReduction="10000"/>
          </a:bodyPr>
          <a:lstStyle>
            <a:lvl1pPr marL="0" indent="0">
              <a:buSzTx/>
              <a:buNone/>
              <a:defRPr sz="2400"/>
            </a:lvl1pPr>
          </a:lstStyle>
          <a:p>
            <a:pPr algn="ctr"/>
            <a:r>
              <a:rPr lang="fr" b="1" dirty="0">
                <a:solidFill>
                  <a:srgbClr val="C00000"/>
                </a:solidFill>
                <a:latin typeface="Source Sans Pro Regular"/>
                <a:cs typeface="Calibri"/>
              </a:rPr>
              <a:t>Après l’investigation des cas et l’identification/le recensement des contacts, le processus se poursuit avec 1) une communication initiale avec le contact et 2) la surveillance des contacts :</a:t>
            </a:r>
            <a:endParaRPr lang="fr" dirty="0">
              <a:latin typeface="Source Sans Pro Regular"/>
              <a:cs typeface="Calibri"/>
            </a:endParaRPr>
          </a:p>
        </p:txBody>
      </p:sp>
      <p:grpSp>
        <p:nvGrpSpPr>
          <p:cNvPr id="540" name="Content Placeholder 2"/>
          <p:cNvGrpSpPr/>
          <p:nvPr/>
        </p:nvGrpSpPr>
        <p:grpSpPr>
          <a:xfrm>
            <a:off x="555811" y="2331806"/>
            <a:ext cx="2293051" cy="3027947"/>
            <a:chOff x="-1" y="0"/>
            <a:chExt cx="2293050" cy="3027946"/>
          </a:xfrm>
        </p:grpSpPr>
        <p:sp>
          <p:nvSpPr>
            <p:cNvPr id="538" name="Rectangle"/>
            <p:cNvSpPr/>
            <p:nvPr/>
          </p:nvSpPr>
          <p:spPr>
            <a:xfrm>
              <a:off x="-1" y="0"/>
              <a:ext cx="2293050" cy="3027946"/>
            </a:xfrm>
            <a:prstGeom prst="rect">
              <a:avLst/>
            </a:prstGeom>
            <a:solidFill>
              <a:schemeClr val="accent1"/>
            </a:solidFill>
            <a:ln w="12700" cap="flat">
              <a:noFill/>
              <a:miter lim="400000"/>
            </a:ln>
            <a:effectLst/>
          </p:spPr>
          <p:txBody>
            <a:bodyPr wrap="square" lIns="45719" tIns="45719" rIns="45719" bIns="45719" numCol="1" anchor="t">
              <a:noAutofit/>
            </a:bodyPr>
            <a:lstStyle/>
            <a:p>
              <a:pPr>
                <a:lnSpc>
                  <a:spcPct val="110000"/>
                </a:lnSpc>
                <a:spcBef>
                  <a:spcPts val="1000"/>
                </a:spcBef>
                <a:defRPr sz="1400"/>
              </a:pPr>
              <a:endParaRPr/>
            </a:p>
          </p:txBody>
        </p:sp>
        <p:sp>
          <p:nvSpPr>
            <p:cNvPr id="539" name="1. Initial communication with contact"/>
            <p:cNvSpPr txBox="1"/>
            <p:nvPr/>
          </p:nvSpPr>
          <p:spPr>
            <a:xfrm>
              <a:off x="5084" y="0"/>
              <a:ext cx="2282880" cy="1097608"/>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spAutoFit/>
            </a:bodyPr>
            <a:lstStyle>
              <a:lvl1pPr>
                <a:lnSpc>
                  <a:spcPct val="110000"/>
                </a:lnSpc>
                <a:spcBef>
                  <a:spcPts val="1000"/>
                </a:spcBef>
                <a:defRPr sz="2400">
                  <a:solidFill>
                    <a:srgbClr val="FFFFFF"/>
                  </a:solidFill>
                  <a:latin typeface="Source Sans Pro Bold"/>
                  <a:ea typeface="Source Sans Pro Bold"/>
                  <a:cs typeface="Source Sans Pro Bold"/>
                  <a:sym typeface="Source Sans Pro Bold"/>
                </a:defRPr>
              </a:lvl1pPr>
            </a:lstStyle>
            <a:p>
              <a:r>
                <a:rPr sz="2200" dirty="0"/>
                <a:t>1.</a:t>
              </a:r>
              <a:r>
                <a:rPr lang="fr-FR" sz="2200" dirty="0"/>
                <a:t>Communication</a:t>
              </a:r>
              <a:r>
                <a:rPr sz="2200" dirty="0"/>
                <a:t> </a:t>
              </a:r>
              <a:r>
                <a:rPr lang="fr-FR" sz="2200" dirty="0"/>
                <a:t>initiale avec le contact</a:t>
              </a:r>
              <a:endParaRPr sz="2200" dirty="0"/>
            </a:p>
          </p:txBody>
        </p:sp>
      </p:grpSp>
      <p:grpSp>
        <p:nvGrpSpPr>
          <p:cNvPr id="543" name="Content Placeholder 2"/>
          <p:cNvGrpSpPr/>
          <p:nvPr/>
        </p:nvGrpSpPr>
        <p:grpSpPr>
          <a:xfrm>
            <a:off x="3001260" y="2331805"/>
            <a:ext cx="8763001" cy="423020"/>
            <a:chOff x="0" y="-1"/>
            <a:chExt cx="8763000" cy="423019"/>
          </a:xfrm>
          <a:solidFill>
            <a:schemeClr val="accent5">
              <a:lumMod val="20000"/>
              <a:lumOff val="80000"/>
            </a:schemeClr>
          </a:solidFill>
        </p:grpSpPr>
        <p:sp>
          <p:nvSpPr>
            <p:cNvPr id="541" name="Rectangle"/>
            <p:cNvSpPr/>
            <p:nvPr/>
          </p:nvSpPr>
          <p:spPr>
            <a:xfrm>
              <a:off x="0" y="0"/>
              <a:ext cx="8763000" cy="423018"/>
            </a:xfrm>
            <a:prstGeom prst="rect">
              <a:avLst/>
            </a:prstGeom>
            <a:grpFill/>
            <a:ln w="12700" cap="flat">
              <a:noFill/>
              <a:miter lim="400000"/>
            </a:ln>
            <a:effectLst/>
          </p:spPr>
          <p:txBody>
            <a:bodyPr wrap="square" lIns="45719" tIns="45719" rIns="45719" bIns="45719" numCol="1" anchor="t">
              <a:noAutofit/>
            </a:bodyPr>
            <a:lstStyle/>
            <a:p>
              <a:pPr>
                <a:lnSpc>
                  <a:spcPct val="110000"/>
                </a:lnSpc>
                <a:spcBef>
                  <a:spcPts val="1000"/>
                </a:spcBef>
                <a:defRPr sz="2000">
                  <a:latin typeface="+mj-lt"/>
                  <a:ea typeface="+mj-ea"/>
                  <a:cs typeface="+mj-cs"/>
                  <a:sym typeface="Source Sans Pro Regular"/>
                </a:defRPr>
              </a:pPr>
              <a:endParaRPr lang="fr-FR" dirty="0"/>
            </a:p>
          </p:txBody>
        </p:sp>
        <p:sp>
          <p:nvSpPr>
            <p:cNvPr id="542" name="Introduce yourself and answer any initial questions the contact has"/>
            <p:cNvSpPr txBox="1"/>
            <p:nvPr/>
          </p:nvSpPr>
          <p:spPr>
            <a:xfrm>
              <a:off x="4333" y="-1"/>
              <a:ext cx="8740668" cy="320728"/>
            </a:xfrm>
            <a:prstGeom prst="rect">
              <a:avLst/>
            </a:prstGeom>
            <a:grp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spAutoFit/>
            </a:bodyPr>
            <a:lstStyle>
              <a:lvl1pPr>
                <a:lnSpc>
                  <a:spcPct val="110000"/>
                </a:lnSpc>
                <a:spcBef>
                  <a:spcPts val="1000"/>
                </a:spcBef>
                <a:defRPr sz="2000">
                  <a:latin typeface="+mj-lt"/>
                  <a:ea typeface="+mj-ea"/>
                  <a:cs typeface="+mj-cs"/>
                  <a:sym typeface="Source Sans Pro Regular"/>
                </a:defRPr>
              </a:lvl1pPr>
            </a:lstStyle>
            <a:p>
              <a:r>
                <a:rPr lang="fr" dirty="0">
                  <a:latin typeface="Source Sans Pro Regular"/>
                  <a:cs typeface="Arial"/>
                </a:rPr>
                <a:t>Présentez-vous et répondez aux premières questions que peut avoir le contact.</a:t>
              </a:r>
              <a:endParaRPr lang="fr-FR" dirty="0">
                <a:latin typeface="Source Sans Pro Regular"/>
              </a:endParaRPr>
            </a:p>
          </p:txBody>
        </p:sp>
      </p:grpSp>
      <p:grpSp>
        <p:nvGrpSpPr>
          <p:cNvPr id="546" name="Content Placeholder 2"/>
          <p:cNvGrpSpPr/>
          <p:nvPr/>
        </p:nvGrpSpPr>
        <p:grpSpPr>
          <a:xfrm>
            <a:off x="3001260" y="2861297"/>
            <a:ext cx="8779043" cy="423019"/>
            <a:chOff x="0" y="0"/>
            <a:chExt cx="8779042" cy="423018"/>
          </a:xfrm>
          <a:solidFill>
            <a:schemeClr val="accent5">
              <a:lumMod val="20000"/>
              <a:lumOff val="80000"/>
            </a:schemeClr>
          </a:solidFill>
        </p:grpSpPr>
        <p:sp>
          <p:nvSpPr>
            <p:cNvPr id="544" name="Rectangle"/>
            <p:cNvSpPr/>
            <p:nvPr/>
          </p:nvSpPr>
          <p:spPr>
            <a:xfrm>
              <a:off x="0" y="0"/>
              <a:ext cx="8779042" cy="423018"/>
            </a:xfrm>
            <a:prstGeom prst="rect">
              <a:avLst/>
            </a:prstGeom>
            <a:grpFill/>
            <a:ln w="12700" cap="flat">
              <a:noFill/>
              <a:miter lim="400000"/>
            </a:ln>
            <a:effectLst/>
          </p:spPr>
          <p:txBody>
            <a:bodyPr wrap="square" lIns="45719" tIns="45719" rIns="45719" bIns="45719" numCol="1" anchor="t">
              <a:noAutofit/>
            </a:bodyPr>
            <a:lstStyle/>
            <a:p>
              <a:pPr>
                <a:lnSpc>
                  <a:spcPct val="110000"/>
                </a:lnSpc>
                <a:spcBef>
                  <a:spcPts val="1000"/>
                </a:spcBef>
                <a:defRPr sz="2000">
                  <a:latin typeface="+mj-lt"/>
                  <a:ea typeface="+mj-ea"/>
                  <a:cs typeface="+mj-cs"/>
                  <a:sym typeface="Source Sans Pro Regular"/>
                </a:defRPr>
              </a:pPr>
              <a:endParaRPr lang="fr-FR" dirty="0"/>
            </a:p>
          </p:txBody>
        </p:sp>
        <p:sp>
          <p:nvSpPr>
            <p:cNvPr id="545" name="Inform the contact they will have to quarantine for 14 days"/>
            <p:cNvSpPr txBox="1"/>
            <p:nvPr/>
          </p:nvSpPr>
          <p:spPr>
            <a:xfrm>
              <a:off x="18000" y="0"/>
              <a:ext cx="8743042" cy="320728"/>
            </a:xfrm>
            <a:prstGeom prst="rect">
              <a:avLst/>
            </a:prstGeom>
            <a:grp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spAutoFit/>
            </a:bodyPr>
            <a:lstStyle>
              <a:lvl1pPr>
                <a:lnSpc>
                  <a:spcPct val="110000"/>
                </a:lnSpc>
                <a:spcBef>
                  <a:spcPts val="1000"/>
                </a:spcBef>
                <a:defRPr sz="2000">
                  <a:latin typeface="+mj-lt"/>
                  <a:ea typeface="+mj-ea"/>
                  <a:cs typeface="+mj-cs"/>
                  <a:sym typeface="Source Sans Pro Regular"/>
                </a:defRPr>
              </a:lvl1pPr>
            </a:lstStyle>
            <a:p>
              <a:r>
                <a:rPr lang="fr" dirty="0">
                  <a:latin typeface="Source Sans Pro Regular"/>
                  <a:cs typeface="Arial"/>
                </a:rPr>
                <a:t>Informez le contact qu’il devra rester en quarantaine pendant 14 jours.</a:t>
              </a:r>
              <a:endParaRPr lang="fr-FR" dirty="0">
                <a:latin typeface="Source Sans Pro Regular"/>
              </a:endParaRPr>
            </a:p>
          </p:txBody>
        </p:sp>
      </p:grpSp>
      <p:grpSp>
        <p:nvGrpSpPr>
          <p:cNvPr id="549" name="Content Placeholder 2"/>
          <p:cNvGrpSpPr/>
          <p:nvPr/>
        </p:nvGrpSpPr>
        <p:grpSpPr>
          <a:xfrm>
            <a:off x="3001260" y="3433856"/>
            <a:ext cx="8779043" cy="423019"/>
            <a:chOff x="0" y="0"/>
            <a:chExt cx="8779042" cy="423018"/>
          </a:xfrm>
          <a:solidFill>
            <a:schemeClr val="accent5">
              <a:lumMod val="20000"/>
              <a:lumOff val="80000"/>
            </a:schemeClr>
          </a:solidFill>
        </p:grpSpPr>
        <p:sp>
          <p:nvSpPr>
            <p:cNvPr id="547" name="Rectangle"/>
            <p:cNvSpPr/>
            <p:nvPr/>
          </p:nvSpPr>
          <p:spPr>
            <a:xfrm>
              <a:off x="0" y="0"/>
              <a:ext cx="8779042" cy="423018"/>
            </a:xfrm>
            <a:prstGeom prst="rect">
              <a:avLst/>
            </a:prstGeom>
            <a:grpFill/>
            <a:ln w="12700" cap="flat">
              <a:noFill/>
              <a:miter lim="400000"/>
            </a:ln>
            <a:effectLst/>
          </p:spPr>
          <p:txBody>
            <a:bodyPr wrap="square" lIns="45719" tIns="45719" rIns="45719" bIns="45719" numCol="1" anchor="t">
              <a:noAutofit/>
            </a:bodyPr>
            <a:lstStyle/>
            <a:p>
              <a:pPr>
                <a:lnSpc>
                  <a:spcPct val="110000"/>
                </a:lnSpc>
                <a:spcBef>
                  <a:spcPts val="1000"/>
                </a:spcBef>
                <a:defRPr sz="2000">
                  <a:latin typeface="+mj-lt"/>
                  <a:ea typeface="+mj-ea"/>
                  <a:cs typeface="+mj-cs"/>
                  <a:sym typeface="Source Sans Pro Regular"/>
                </a:defRPr>
              </a:pPr>
              <a:endParaRPr lang="fr-FR" dirty="0"/>
            </a:p>
          </p:txBody>
        </p:sp>
        <p:sp>
          <p:nvSpPr>
            <p:cNvPr id="548" name="Confirm any demographic and contact information"/>
            <p:cNvSpPr txBox="1"/>
            <p:nvPr/>
          </p:nvSpPr>
          <p:spPr>
            <a:xfrm>
              <a:off x="18000" y="0"/>
              <a:ext cx="8743042" cy="320728"/>
            </a:xfrm>
            <a:prstGeom prst="rect">
              <a:avLst/>
            </a:prstGeom>
            <a:grp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spAutoFit/>
            </a:bodyPr>
            <a:lstStyle>
              <a:lvl1pPr>
                <a:lnSpc>
                  <a:spcPct val="110000"/>
                </a:lnSpc>
                <a:spcBef>
                  <a:spcPts val="1000"/>
                </a:spcBef>
                <a:defRPr sz="2000">
                  <a:latin typeface="+mj-lt"/>
                  <a:ea typeface="+mj-ea"/>
                  <a:cs typeface="+mj-cs"/>
                  <a:sym typeface="Source Sans Pro Regular"/>
                </a:defRPr>
              </a:lvl1pPr>
            </a:lstStyle>
            <a:p>
              <a:r>
                <a:rPr lang="fr" dirty="0">
                  <a:latin typeface="Source Sans Pro Regular"/>
                  <a:cs typeface="Arial"/>
                </a:rPr>
                <a:t>Confirmez les informations démographiques et les coordonnées du contact.</a:t>
              </a:r>
              <a:endParaRPr lang="fr-FR" dirty="0">
                <a:latin typeface="Source Sans Pro Regular"/>
              </a:endParaRPr>
            </a:p>
          </p:txBody>
        </p:sp>
      </p:grpSp>
      <p:grpSp>
        <p:nvGrpSpPr>
          <p:cNvPr id="552" name="Content Placeholder 2"/>
          <p:cNvGrpSpPr/>
          <p:nvPr/>
        </p:nvGrpSpPr>
        <p:grpSpPr>
          <a:xfrm>
            <a:off x="3001260" y="4006415"/>
            <a:ext cx="8779043" cy="423019"/>
            <a:chOff x="0" y="0"/>
            <a:chExt cx="8779042" cy="423018"/>
          </a:xfrm>
          <a:solidFill>
            <a:schemeClr val="accent5">
              <a:lumMod val="20000"/>
              <a:lumOff val="80000"/>
            </a:schemeClr>
          </a:solidFill>
        </p:grpSpPr>
        <p:sp>
          <p:nvSpPr>
            <p:cNvPr id="550" name="Rectangle"/>
            <p:cNvSpPr/>
            <p:nvPr/>
          </p:nvSpPr>
          <p:spPr>
            <a:xfrm>
              <a:off x="0" y="0"/>
              <a:ext cx="8779042" cy="423018"/>
            </a:xfrm>
            <a:prstGeom prst="rect">
              <a:avLst/>
            </a:prstGeom>
            <a:grpFill/>
            <a:ln w="12700" cap="flat">
              <a:noFill/>
              <a:miter lim="400000"/>
            </a:ln>
            <a:effectLst/>
          </p:spPr>
          <p:txBody>
            <a:bodyPr wrap="square" lIns="45719" tIns="45719" rIns="45719" bIns="45719" numCol="1" anchor="t">
              <a:noAutofit/>
            </a:bodyPr>
            <a:lstStyle/>
            <a:p>
              <a:pPr>
                <a:lnSpc>
                  <a:spcPct val="110000"/>
                </a:lnSpc>
                <a:spcBef>
                  <a:spcPts val="1000"/>
                </a:spcBef>
                <a:defRPr sz="2000">
                  <a:latin typeface="+mj-lt"/>
                  <a:ea typeface="+mj-ea"/>
                  <a:cs typeface="+mj-cs"/>
                  <a:sym typeface="Source Sans Pro Regular"/>
                </a:defRPr>
              </a:pPr>
              <a:endParaRPr lang="fr-FR" dirty="0"/>
            </a:p>
          </p:txBody>
        </p:sp>
        <p:sp>
          <p:nvSpPr>
            <p:cNvPr id="551" name="Ask about any exposure history and contact with case-patient"/>
            <p:cNvSpPr txBox="1"/>
            <p:nvPr/>
          </p:nvSpPr>
          <p:spPr>
            <a:xfrm>
              <a:off x="18000" y="0"/>
              <a:ext cx="8743042" cy="320728"/>
            </a:xfrm>
            <a:prstGeom prst="rect">
              <a:avLst/>
            </a:prstGeom>
            <a:grp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spAutoFit/>
            </a:bodyPr>
            <a:lstStyle>
              <a:lvl1pPr>
                <a:lnSpc>
                  <a:spcPct val="110000"/>
                </a:lnSpc>
                <a:spcBef>
                  <a:spcPts val="1000"/>
                </a:spcBef>
                <a:defRPr sz="2000">
                  <a:latin typeface="+mj-lt"/>
                  <a:ea typeface="+mj-ea"/>
                  <a:cs typeface="+mj-cs"/>
                  <a:sym typeface="Source Sans Pro Regular"/>
                </a:defRPr>
              </a:lvl1pPr>
            </a:lstStyle>
            <a:p>
              <a:r>
                <a:rPr lang="fr" dirty="0">
                  <a:latin typeface="Source Sans Pro Regular"/>
                  <a:cs typeface="Arial"/>
                </a:rPr>
                <a:t>Renseignez-vous sur les antécédents d’exposition et de contact avec le cas.</a:t>
              </a:r>
              <a:endParaRPr lang="fr-FR" dirty="0">
                <a:latin typeface="Source Sans Pro Regular"/>
              </a:endParaRPr>
            </a:p>
          </p:txBody>
        </p:sp>
      </p:grpSp>
      <p:grpSp>
        <p:nvGrpSpPr>
          <p:cNvPr id="555" name="Content Placeholder 2"/>
          <p:cNvGrpSpPr/>
          <p:nvPr/>
        </p:nvGrpSpPr>
        <p:grpSpPr>
          <a:xfrm>
            <a:off x="3001260" y="4578974"/>
            <a:ext cx="8779043" cy="780780"/>
            <a:chOff x="0" y="0"/>
            <a:chExt cx="8779042" cy="780779"/>
          </a:xfrm>
          <a:solidFill>
            <a:schemeClr val="accent5">
              <a:lumMod val="20000"/>
              <a:lumOff val="80000"/>
            </a:schemeClr>
          </a:solidFill>
        </p:grpSpPr>
        <p:sp>
          <p:nvSpPr>
            <p:cNvPr id="553" name="Rectangle"/>
            <p:cNvSpPr/>
            <p:nvPr/>
          </p:nvSpPr>
          <p:spPr>
            <a:xfrm>
              <a:off x="0" y="0"/>
              <a:ext cx="8779042" cy="780779"/>
            </a:xfrm>
            <a:prstGeom prst="rect">
              <a:avLst/>
            </a:prstGeom>
            <a:grpFill/>
            <a:ln w="12700" cap="flat">
              <a:noFill/>
              <a:miter lim="400000"/>
            </a:ln>
            <a:effectLst/>
          </p:spPr>
          <p:txBody>
            <a:bodyPr wrap="square" lIns="45719" tIns="45719" rIns="45719" bIns="45719" numCol="1" anchor="t">
              <a:noAutofit/>
            </a:bodyPr>
            <a:lstStyle/>
            <a:p>
              <a:pPr>
                <a:lnSpc>
                  <a:spcPct val="110000"/>
                </a:lnSpc>
                <a:spcBef>
                  <a:spcPts val="1000"/>
                </a:spcBef>
                <a:defRPr sz="2100">
                  <a:latin typeface="+mj-lt"/>
                  <a:ea typeface="+mj-ea"/>
                  <a:cs typeface="+mj-cs"/>
                  <a:sym typeface="Source Sans Pro Regular"/>
                </a:defRPr>
              </a:pPr>
              <a:endParaRPr lang="fr-FR" sz="2000" dirty="0"/>
            </a:p>
          </p:txBody>
        </p:sp>
        <p:sp>
          <p:nvSpPr>
            <p:cNvPr id="554" name="Ask about their health status and any presence of signs or symptoms of the disease"/>
            <p:cNvSpPr txBox="1"/>
            <p:nvPr/>
          </p:nvSpPr>
          <p:spPr>
            <a:xfrm>
              <a:off x="18000" y="0"/>
              <a:ext cx="8743042" cy="659282"/>
            </a:xfrm>
            <a:prstGeom prst="rect">
              <a:avLst/>
            </a:prstGeom>
            <a:grp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spAutoFit/>
            </a:bodyPr>
            <a:lstStyle>
              <a:lvl1pPr>
                <a:lnSpc>
                  <a:spcPct val="110000"/>
                </a:lnSpc>
                <a:spcBef>
                  <a:spcPts val="1000"/>
                </a:spcBef>
                <a:defRPr sz="2100">
                  <a:latin typeface="+mj-lt"/>
                  <a:ea typeface="+mj-ea"/>
                  <a:cs typeface="+mj-cs"/>
                  <a:sym typeface="Source Sans Pro Regular"/>
                </a:defRPr>
              </a:lvl1pPr>
            </a:lstStyle>
            <a:p>
              <a:r>
                <a:rPr lang="fr" sz="2000" dirty="0">
                  <a:latin typeface="Source Sans Pro Regular"/>
                  <a:cs typeface="Calibri"/>
                </a:rPr>
                <a:t>Interrogez le contact sur son état de santé et sur la présence éventuelle de signes ou de symptômes de la maladie.</a:t>
              </a:r>
              <a:endParaRPr lang="fr-FR" sz="2000" dirty="0">
                <a:latin typeface="Source Sans Pro Regular"/>
              </a:endParaRPr>
            </a:p>
          </p:txBody>
        </p:sp>
      </p:grpSp>
      <p:sp>
        <p:nvSpPr>
          <p:cNvPr id="2" name="Title 4">
            <a:extLst>
              <a:ext uri="{FF2B5EF4-FFF2-40B4-BE49-F238E27FC236}">
                <a16:creationId xmlns:a16="http://schemas.microsoft.com/office/drawing/2014/main" id="{D89AE026-94C7-E97D-FA25-D818B1261269}"/>
              </a:ext>
            </a:extLst>
          </p:cNvPr>
          <p:cNvSpPr txBox="1">
            <a:spLocks/>
          </p:cNvSpPr>
          <p:nvPr/>
        </p:nvSpPr>
        <p:spPr>
          <a:xfrm>
            <a:off x="192378" y="71747"/>
            <a:ext cx="8113421" cy="51880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ctr">
            <a:normAutofit lnSpcReduction="10000"/>
          </a:bodyPr>
          <a:lstStyle>
            <a:lvl1pPr marL="0" marR="0" indent="0" algn="l" defTabSz="277749" rtl="0" latinLnBrk="0">
              <a:lnSpc>
                <a:spcPct val="90000"/>
              </a:lnSpc>
              <a:spcBef>
                <a:spcPts val="0"/>
              </a:spcBef>
              <a:spcAft>
                <a:spcPts val="0"/>
              </a:spcAft>
              <a:buClrTx/>
              <a:buSzTx/>
              <a:buFontTx/>
              <a:buNone/>
              <a:tabLst/>
              <a:defRPr sz="3072"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r>
              <a:rPr lang="en-US" sz="3200" b="1" dirty="0"/>
              <a:t>Suivi des contacts: </a:t>
            </a:r>
            <a:r>
              <a:rPr lang="en-US" sz="3200" b="1" dirty="0" err="1"/>
              <a:t>processus</a:t>
            </a:r>
            <a:endParaRPr lang="hu-HU" sz="3200" b="1" dirty="0" err="1"/>
          </a:p>
        </p:txBody>
      </p:sp>
    </p:spTree>
    <p:extLst>
      <p:ext uri="{BB962C8B-B14F-4D97-AF65-F5344CB8AC3E}">
        <p14:creationId xmlns:p14="http://schemas.microsoft.com/office/powerpoint/2010/main" val="2588236412"/>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4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4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4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5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5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1" name="Content Placeholder 2"/>
          <p:cNvGrpSpPr/>
          <p:nvPr/>
        </p:nvGrpSpPr>
        <p:grpSpPr>
          <a:xfrm>
            <a:off x="609334" y="1649515"/>
            <a:ext cx="2226109" cy="3733264"/>
            <a:chOff x="0" y="-1"/>
            <a:chExt cx="2226108" cy="3733262"/>
          </a:xfrm>
        </p:grpSpPr>
        <p:sp>
          <p:nvSpPr>
            <p:cNvPr id="559" name="Rectangle"/>
            <p:cNvSpPr/>
            <p:nvPr/>
          </p:nvSpPr>
          <p:spPr>
            <a:xfrm>
              <a:off x="0" y="-1"/>
              <a:ext cx="2226108" cy="3733262"/>
            </a:xfrm>
            <a:prstGeom prst="rect">
              <a:avLst/>
            </a:prstGeom>
            <a:solidFill>
              <a:srgbClr val="D46112"/>
            </a:solidFill>
            <a:ln w="12700" cap="flat">
              <a:noFill/>
              <a:miter lim="400000"/>
            </a:ln>
            <a:effectLst/>
          </p:spPr>
          <p:txBody>
            <a:bodyPr wrap="square" lIns="45719" tIns="45719" rIns="45719" bIns="45719" numCol="1" anchor="t">
              <a:noAutofit/>
            </a:bodyPr>
            <a:lstStyle/>
            <a:p>
              <a:pPr>
                <a:lnSpc>
                  <a:spcPct val="110000"/>
                </a:lnSpc>
                <a:spcBef>
                  <a:spcPts val="1000"/>
                </a:spcBef>
                <a:defRPr sz="2400">
                  <a:solidFill>
                    <a:srgbClr val="FFFFFF"/>
                  </a:solidFill>
                  <a:latin typeface="+mj-lt"/>
                  <a:ea typeface="+mj-ea"/>
                  <a:cs typeface="+mj-cs"/>
                  <a:sym typeface="Source Sans Pro Regular"/>
                </a:defRPr>
              </a:pPr>
              <a:endParaRPr/>
            </a:p>
          </p:txBody>
        </p:sp>
        <p:sp>
          <p:nvSpPr>
            <p:cNvPr id="560" name="2. Contact Monitoring"/>
            <p:cNvSpPr txBox="1"/>
            <p:nvPr/>
          </p:nvSpPr>
          <p:spPr>
            <a:xfrm>
              <a:off x="18000" y="-1"/>
              <a:ext cx="2190109" cy="109760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spAutoFit/>
            </a:bodyPr>
            <a:lstStyle>
              <a:lvl1pPr>
                <a:lnSpc>
                  <a:spcPct val="110000"/>
                </a:lnSpc>
                <a:spcBef>
                  <a:spcPts val="1000"/>
                </a:spcBef>
                <a:defRPr sz="2400">
                  <a:solidFill>
                    <a:srgbClr val="FFFFFF"/>
                  </a:solidFill>
                  <a:latin typeface="Source Sans Pro Bold"/>
                  <a:ea typeface="Source Sans Pro Bold"/>
                  <a:cs typeface="Source Sans Pro Bold"/>
                  <a:sym typeface="Source Sans Pro Bold"/>
                </a:defRPr>
              </a:lvl1pPr>
            </a:lstStyle>
            <a:p>
              <a:r>
                <a:rPr lang="fr" sz="2200" b="1" dirty="0">
                  <a:solidFill>
                    <a:schemeClr val="bg1"/>
                  </a:solidFill>
                  <a:latin typeface="Source Sans Pro Regular"/>
                  <a:cs typeface="Calibri"/>
                </a:rPr>
                <a:t>2. Surveillance  des contacts</a:t>
              </a:r>
              <a:endParaRPr lang="fr-FR" sz="2200" dirty="0">
                <a:solidFill>
                  <a:schemeClr val="bg1"/>
                </a:solidFill>
                <a:latin typeface="Source Sans Pro Regular"/>
              </a:endParaRPr>
            </a:p>
          </p:txBody>
        </p:sp>
      </p:grpSp>
      <p:sp>
        <p:nvSpPr>
          <p:cNvPr id="4" name="Title 4">
            <a:extLst>
              <a:ext uri="{FF2B5EF4-FFF2-40B4-BE49-F238E27FC236}">
                <a16:creationId xmlns:a16="http://schemas.microsoft.com/office/drawing/2014/main" id="{B0F46D09-75A4-EE63-00B8-7453AADEA615}"/>
              </a:ext>
            </a:extLst>
          </p:cNvPr>
          <p:cNvSpPr txBox="1">
            <a:spLocks/>
          </p:cNvSpPr>
          <p:nvPr/>
        </p:nvSpPr>
        <p:spPr>
          <a:xfrm>
            <a:off x="192378" y="71747"/>
            <a:ext cx="8113421" cy="51880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normAutofit lnSpcReduction="10000"/>
          </a:bodyPr>
          <a:lstStyle>
            <a:lvl1pPr marL="0" marR="0" indent="0" algn="l" defTabSz="277749" rtl="0" latinLnBrk="0">
              <a:lnSpc>
                <a:spcPct val="90000"/>
              </a:lnSpc>
              <a:spcBef>
                <a:spcPts val="0"/>
              </a:spcBef>
              <a:spcAft>
                <a:spcPts val="0"/>
              </a:spcAft>
              <a:buClrTx/>
              <a:buSzTx/>
              <a:buFontTx/>
              <a:buNone/>
              <a:tabLst/>
              <a:defRPr sz="3072"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r>
              <a:rPr lang="en-US" sz="3200" b="1" dirty="0"/>
              <a:t>Suivi des contacts: </a:t>
            </a:r>
            <a:r>
              <a:rPr lang="en-US" sz="3200" b="1" dirty="0" err="1"/>
              <a:t>processus</a:t>
            </a:r>
            <a:endParaRPr lang="hu-HU" sz="3200" b="1" dirty="0" err="1"/>
          </a:p>
        </p:txBody>
      </p:sp>
      <p:sp>
        <p:nvSpPr>
          <p:cNvPr id="5" name="Content Placeholder 2">
            <a:extLst>
              <a:ext uri="{FF2B5EF4-FFF2-40B4-BE49-F238E27FC236}">
                <a16:creationId xmlns:a16="http://schemas.microsoft.com/office/drawing/2014/main" id="{D31CC4F7-E356-6383-C11D-E6A4D31EFF95}"/>
              </a:ext>
            </a:extLst>
          </p:cNvPr>
          <p:cNvSpPr txBox="1">
            <a:spLocks/>
          </p:cNvSpPr>
          <p:nvPr/>
        </p:nvSpPr>
        <p:spPr bwMode="gray">
          <a:xfrm>
            <a:off x="3005247" y="1651738"/>
            <a:ext cx="8772677" cy="1108258"/>
          </a:xfrm>
          <a:prstGeom prst="rect">
            <a:avLst/>
          </a:prstGeom>
          <a:solidFill>
            <a:srgbClr val="E0BA90"/>
          </a:solidFill>
        </p:spPr>
        <p:txBody>
          <a:bodyPr vert="horz" lIns="18000" tIns="0" rIns="18000" bIns="0" rtlCol="0" anchor="t">
            <a:noAutofit/>
          </a:bodyPr>
          <a:lstStyle>
            <a:defPPr rtl="0">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 sz="1700" dirty="0">
                <a:latin typeface="Arial"/>
                <a:cs typeface="Arial"/>
              </a:rPr>
              <a:t>Le suivi des contacts doit être effectué quotidiennement durant toute la </a:t>
            </a:r>
            <a:r>
              <a:rPr lang="fr" sz="1700" dirty="0">
                <a:latin typeface="Arial"/>
                <a:ea typeface="+mn-lt"/>
                <a:cs typeface="Arial"/>
              </a:rPr>
              <a:t>période d’incubation</a:t>
            </a:r>
            <a:r>
              <a:rPr lang="fr" sz="1700" dirty="0">
                <a:latin typeface="Arial"/>
                <a:cs typeface="Arial"/>
              </a:rPr>
              <a:t> </a:t>
            </a:r>
            <a:r>
              <a:rPr lang="fr" sz="1700" dirty="0">
                <a:latin typeface="Arial"/>
                <a:ea typeface="+mn-lt"/>
                <a:cs typeface="Arial"/>
              </a:rPr>
              <a:t>maximale de la maladie</a:t>
            </a:r>
            <a:r>
              <a:rPr lang="fr" sz="1700" dirty="0">
                <a:latin typeface="Arial"/>
                <a:cs typeface="Arial"/>
              </a:rPr>
              <a:t>. L’autosurveillance doit être encouragée. La fréquence de surveillance dépend de la gravité de la maladie et des ressources disponibles.</a:t>
            </a:r>
          </a:p>
        </p:txBody>
      </p:sp>
      <p:sp>
        <p:nvSpPr>
          <p:cNvPr id="6" name="Content Placeholder 2">
            <a:extLst>
              <a:ext uri="{FF2B5EF4-FFF2-40B4-BE49-F238E27FC236}">
                <a16:creationId xmlns:a16="http://schemas.microsoft.com/office/drawing/2014/main" id="{05952942-8C57-EDD0-7BBA-4DC5BA0D2E8C}"/>
              </a:ext>
            </a:extLst>
          </p:cNvPr>
          <p:cNvSpPr txBox="1">
            <a:spLocks/>
          </p:cNvSpPr>
          <p:nvPr/>
        </p:nvSpPr>
        <p:spPr bwMode="gray">
          <a:xfrm>
            <a:off x="2996339" y="2783338"/>
            <a:ext cx="8779042" cy="748629"/>
          </a:xfrm>
          <a:prstGeom prst="rect">
            <a:avLst/>
          </a:prstGeom>
          <a:solidFill>
            <a:srgbClr val="E0BA90"/>
          </a:solidFill>
        </p:spPr>
        <p:txBody>
          <a:bodyPr vert="horz" lIns="18000" tIns="0" rIns="18000" bIns="0" rtlCol="0" anchor="t">
            <a:noAutofit/>
          </a:bodyPr>
          <a:lstStyle>
            <a:defPPr rtl="0">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 sz="1700" dirty="0">
                <a:latin typeface="Arial"/>
                <a:cs typeface="Arial"/>
              </a:rPr>
              <a:t>Observer, si possible, ou se renseigner sur l’état général du contact ou d’éventuels signes de la maladie.</a:t>
            </a:r>
          </a:p>
          <a:p>
            <a:pPr rtl="0"/>
            <a:endParaRPr lang="en-US" sz="1700" dirty="0">
              <a:latin typeface="Arial"/>
              <a:cs typeface="Arial"/>
            </a:endParaRPr>
          </a:p>
        </p:txBody>
      </p:sp>
      <p:sp>
        <p:nvSpPr>
          <p:cNvPr id="7" name="Content Placeholder 2">
            <a:extLst>
              <a:ext uri="{FF2B5EF4-FFF2-40B4-BE49-F238E27FC236}">
                <a16:creationId xmlns:a16="http://schemas.microsoft.com/office/drawing/2014/main" id="{B7B8C0D8-6234-CCCE-29A0-536CF60115D7}"/>
              </a:ext>
            </a:extLst>
          </p:cNvPr>
          <p:cNvSpPr txBox="1">
            <a:spLocks/>
          </p:cNvSpPr>
          <p:nvPr/>
        </p:nvSpPr>
        <p:spPr bwMode="gray">
          <a:xfrm>
            <a:off x="3016392" y="3580525"/>
            <a:ext cx="8779042" cy="827703"/>
          </a:xfrm>
          <a:prstGeom prst="rect">
            <a:avLst/>
          </a:prstGeom>
          <a:solidFill>
            <a:srgbClr val="E0BA90"/>
          </a:solidFill>
        </p:spPr>
        <p:txBody>
          <a:bodyPr vert="horz" lIns="18000" tIns="0" rIns="18000" bIns="0" rtlCol="0" anchor="t">
            <a:noAutofit/>
          </a:bodyPr>
          <a:lstStyle>
            <a:defPPr rtl="0">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 sz="1700" dirty="0">
                <a:latin typeface="Arial"/>
                <a:cs typeface="Arial"/>
              </a:rPr>
              <a:t>Interroger le contact sur son état de santé (présence ou absence de symptômes spécifiques). </a:t>
            </a:r>
          </a:p>
          <a:p>
            <a:pPr rtl="0"/>
            <a:endParaRPr lang="en-US" sz="1700" dirty="0">
              <a:latin typeface="Arial"/>
              <a:cs typeface="Arial"/>
            </a:endParaRPr>
          </a:p>
        </p:txBody>
      </p:sp>
      <p:sp>
        <p:nvSpPr>
          <p:cNvPr id="8" name="Content Placeholder 2">
            <a:extLst>
              <a:ext uri="{FF2B5EF4-FFF2-40B4-BE49-F238E27FC236}">
                <a16:creationId xmlns:a16="http://schemas.microsoft.com/office/drawing/2014/main" id="{45208E77-AE26-FD0C-94CE-0CBB4286B736}"/>
              </a:ext>
            </a:extLst>
          </p:cNvPr>
          <p:cNvSpPr txBox="1">
            <a:spLocks/>
          </p:cNvSpPr>
          <p:nvPr/>
        </p:nvSpPr>
        <p:spPr bwMode="gray">
          <a:xfrm>
            <a:off x="2996339" y="4474816"/>
            <a:ext cx="8779042" cy="465320"/>
          </a:xfrm>
          <a:prstGeom prst="rect">
            <a:avLst/>
          </a:prstGeom>
          <a:solidFill>
            <a:srgbClr val="E0BA90"/>
          </a:solidFill>
        </p:spPr>
        <p:txBody>
          <a:bodyPr vert="horz" lIns="18000" tIns="0" rIns="18000" bIns="0" rtlCol="0" anchor="t">
            <a:noAutofit/>
          </a:bodyPr>
          <a:lstStyle>
            <a:defPPr rtl="0">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rtl="0"/>
            <a:r>
              <a:rPr lang="fr" sz="1700" dirty="0">
                <a:latin typeface="Arial"/>
                <a:cs typeface="Arial"/>
              </a:rPr>
              <a:t>Remplir le formulaire de suivi du contact.</a:t>
            </a:r>
          </a:p>
        </p:txBody>
      </p:sp>
      <p:sp>
        <p:nvSpPr>
          <p:cNvPr id="9" name="Content Placeholder 2">
            <a:extLst>
              <a:ext uri="{FF2B5EF4-FFF2-40B4-BE49-F238E27FC236}">
                <a16:creationId xmlns:a16="http://schemas.microsoft.com/office/drawing/2014/main" id="{E1885EF9-94A7-0BA8-8518-73D5166B7353}"/>
              </a:ext>
            </a:extLst>
          </p:cNvPr>
          <p:cNvSpPr txBox="1">
            <a:spLocks/>
          </p:cNvSpPr>
          <p:nvPr/>
        </p:nvSpPr>
        <p:spPr bwMode="gray">
          <a:xfrm>
            <a:off x="2992943" y="4995357"/>
            <a:ext cx="8779042" cy="423018"/>
          </a:xfrm>
          <a:prstGeom prst="rect">
            <a:avLst/>
          </a:prstGeom>
          <a:solidFill>
            <a:srgbClr val="E0BA90"/>
          </a:solidFill>
        </p:spPr>
        <p:txBody>
          <a:bodyPr vert="horz" lIns="18000" tIns="0" rIns="18000" bIns="0" rtlCol="0" anchor="t">
            <a:noAutofit/>
          </a:bodyPr>
          <a:lstStyle>
            <a:defPPr rtl="0">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 sz="1700" dirty="0"/>
              <a:t>Demander au contact s’il connaît d’autres personnes malades. </a:t>
            </a:r>
          </a:p>
          <a:p>
            <a:pPr rtl="0"/>
            <a:endParaRPr lang="en-US" sz="1700" dirty="0"/>
          </a:p>
        </p:txBody>
      </p:sp>
    </p:spTree>
    <p:extLst>
      <p:ext uri="{BB962C8B-B14F-4D97-AF65-F5344CB8AC3E}">
        <p14:creationId xmlns:p14="http://schemas.microsoft.com/office/powerpoint/2010/main" val="2916860602"/>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2">
            <a:extLst>
              <a:ext uri="{FF2B5EF4-FFF2-40B4-BE49-F238E27FC236}">
                <a16:creationId xmlns:a16="http://schemas.microsoft.com/office/drawing/2014/main" id="{B4DA5DC1-2DA3-4F34-9E81-9C0018FD2ABD}"/>
              </a:ext>
            </a:extLst>
          </p:cNvPr>
          <p:cNvSpPr>
            <a:spLocks noGrp="1"/>
          </p:cNvSpPr>
          <p:nvPr>
            <p:ph type="body" idx="1"/>
            <p:custDataLst>
              <p:tags r:id="rId1"/>
            </p:custDataLst>
          </p:nvPr>
        </p:nvSpPr>
        <p:spPr>
          <a:xfrm>
            <a:off x="1139063" y="1247001"/>
            <a:ext cx="9462031" cy="4654071"/>
          </a:xfrm>
        </p:spPr>
        <p:txBody>
          <a:bodyPr vert="horz" lIns="18000" tIns="0" rIns="18000" bIns="0" rtlCol="0" anchor="t">
            <a:noAutofit/>
          </a:bodyPr>
          <a:lstStyle/>
          <a:p>
            <a:pPr marL="0" indent="0">
              <a:buSzTx/>
              <a:buNone/>
              <a:defRPr sz="2400"/>
            </a:pPr>
            <a:r>
              <a:rPr lang="fr" sz="2400" b="1" dirty="0">
                <a:solidFill>
                  <a:srgbClr val="C00000"/>
                </a:solidFill>
              </a:rPr>
              <a:t>La prévention dépend du type de l’événement et peut inclure les mesures suivantes :</a:t>
            </a:r>
            <a:endParaRPr lang="en-US" sz="2400" b="1" dirty="0">
              <a:solidFill>
                <a:srgbClr val="C00000"/>
              </a:solidFill>
            </a:endParaRPr>
          </a:p>
          <a:p>
            <a:pPr marL="254000" indent="-254000">
              <a:buClr>
                <a:srgbClr val="65A000"/>
              </a:buClr>
              <a:defRPr sz="2400"/>
            </a:pPr>
            <a:endParaRPr lang="en-US" sz="2400" dirty="0"/>
          </a:p>
          <a:p>
            <a:pPr marL="254000" indent="-254000">
              <a:buClr>
                <a:srgbClr val="65A000"/>
              </a:buClr>
              <a:defRPr sz="2400"/>
            </a:pPr>
            <a:r>
              <a:rPr lang="fr" sz="2400" dirty="0"/>
              <a:t>Quarantaine : pour certaines maladies émergentes telles que la grippe aviaire, Ebola, le syndrome respiratoire du Moyen-Orient ou la COVID-19, l’OMS recommande une quarantaine assistée pendant la durée de la période d’incubation maximale de la maladie (à compter du dernier contact avec un cas confirmé), afin de minimiser le risque de transmission ultérieure.</a:t>
            </a:r>
          </a:p>
          <a:p>
            <a:pPr marL="254000" indent="-254000">
              <a:buClr>
                <a:srgbClr val="65A000"/>
              </a:buClr>
              <a:defRPr sz="2400"/>
            </a:pPr>
            <a:r>
              <a:rPr lang="fr" sz="2400" dirty="0"/>
              <a:t>Vaccination</a:t>
            </a:r>
          </a:p>
          <a:p>
            <a:pPr marL="254000" indent="-254000">
              <a:buClr>
                <a:srgbClr val="65A000"/>
              </a:buClr>
              <a:defRPr sz="2400"/>
            </a:pPr>
            <a:r>
              <a:rPr lang="fr" sz="2400" dirty="0"/>
              <a:t>Chimioprophylaxie</a:t>
            </a:r>
          </a:p>
          <a:p>
            <a:pPr marL="254000" indent="-254000">
              <a:buClr>
                <a:srgbClr val="65A000"/>
              </a:buClr>
              <a:defRPr sz="2400"/>
            </a:pPr>
            <a:r>
              <a:rPr lang="fr" sz="2400" dirty="0"/>
              <a:t>Autres...</a:t>
            </a:r>
          </a:p>
          <a:p>
            <a:pPr marL="0" indent="0" rtl="0">
              <a:buNone/>
            </a:pPr>
            <a:endParaRPr lang="en-US" sz="2150" dirty="0">
              <a:latin typeface="Arial"/>
              <a:cs typeface="Calibri"/>
            </a:endParaRPr>
          </a:p>
        </p:txBody>
      </p:sp>
      <p:sp>
        <p:nvSpPr>
          <p:cNvPr id="2" name="Title 1"/>
          <p:cNvSpPr>
            <a:spLocks noGrp="1"/>
          </p:cNvSpPr>
          <p:nvPr>
            <p:ph type="title" idx="4294967295"/>
            <p:custDataLst>
              <p:tags r:id="rId2"/>
            </p:custDataLst>
          </p:nvPr>
        </p:nvSpPr>
        <p:spPr>
          <a:xfrm>
            <a:off x="51661" y="119655"/>
            <a:ext cx="8919275" cy="665136"/>
          </a:xfrm>
        </p:spPr>
        <p:txBody>
          <a:bodyPr lIns="45719" tIns="45720" rIns="45719" bIns="45720" rtlCol="0" anchor="ctr">
            <a:normAutofit fontScale="90000"/>
          </a:bodyPr>
          <a:lstStyle/>
          <a:p>
            <a:r>
              <a:rPr lang="fr" sz="3100" b="1" dirty="0">
                <a:latin typeface="Source Sans Pro Regular"/>
                <a:cs typeface="Arial"/>
              </a:rPr>
              <a:t>Suivi des contact: Appliquer les mesures de prévention</a:t>
            </a:r>
            <a:br>
              <a:rPr lang="en-US" sz="2400" dirty="0">
                <a:latin typeface="Arial"/>
                <a:cs typeface="Arial"/>
              </a:rPr>
            </a:br>
            <a:endParaRPr lang="en-US" sz="2400" dirty="0">
              <a:latin typeface="Arial"/>
              <a:cs typeface="Arial"/>
            </a:endParaRPr>
          </a:p>
        </p:txBody>
      </p:sp>
    </p:spTree>
    <p:extLst>
      <p:ext uri="{BB962C8B-B14F-4D97-AF65-F5344CB8AC3E}">
        <p14:creationId xmlns:p14="http://schemas.microsoft.com/office/powerpoint/2010/main" val="3747516227"/>
      </p:ext>
    </p:extLst>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4" name="Title 4"/>
          <p:cNvSpPr txBox="1">
            <a:spLocks noGrp="1"/>
          </p:cNvSpPr>
          <p:nvPr>
            <p:ph type="title" idx="4294967295"/>
          </p:nvPr>
        </p:nvSpPr>
        <p:spPr>
          <a:xfrm>
            <a:off x="281848" y="-123670"/>
            <a:ext cx="7194773" cy="1104746"/>
          </a:xfrm>
          <a:prstGeom prst="rect">
            <a:avLst/>
          </a:prstGeom>
        </p:spPr>
        <p:txBody>
          <a:bodyPr lIns="45719" tIns="45720" rIns="45719" bIns="45720" anchor="ctr">
            <a:normAutofit fontScale="90000"/>
          </a:bodyPr>
          <a:lstStyle/>
          <a:p>
            <a:r>
              <a:rPr lang="fr" b="1" dirty="0"/>
              <a:t>Recherche des contacts : quel doit être le résultat de la surveillance des contacts ?</a:t>
            </a:r>
            <a:endParaRPr lang="fr" dirty="0"/>
          </a:p>
        </p:txBody>
      </p:sp>
      <p:grpSp>
        <p:nvGrpSpPr>
          <p:cNvPr id="587" name="Rectangle 2"/>
          <p:cNvGrpSpPr/>
          <p:nvPr/>
        </p:nvGrpSpPr>
        <p:grpSpPr>
          <a:xfrm>
            <a:off x="295404" y="3282250"/>
            <a:ext cx="2520135" cy="2926043"/>
            <a:chOff x="-1" y="-1"/>
            <a:chExt cx="2520134" cy="2926082"/>
          </a:xfrm>
        </p:grpSpPr>
        <p:sp>
          <p:nvSpPr>
            <p:cNvPr id="585" name="Rectangle"/>
            <p:cNvSpPr/>
            <p:nvPr/>
          </p:nvSpPr>
          <p:spPr>
            <a:xfrm>
              <a:off x="-1" y="-1"/>
              <a:ext cx="2468882" cy="2926082"/>
            </a:xfrm>
            <a:prstGeom prst="rect">
              <a:avLst/>
            </a:prstGeom>
            <a:solidFill>
              <a:schemeClr val="accent4"/>
            </a:solidFill>
            <a:ln w="12700" cap="flat">
              <a:solidFill>
                <a:srgbClr val="011749"/>
              </a:solidFill>
              <a:prstDash val="solid"/>
              <a:miter lim="800000"/>
            </a:ln>
            <a:effectLst/>
          </p:spPr>
          <p:txBody>
            <a:bodyPr wrap="square" lIns="45719" tIns="45719" rIns="45719" bIns="45719" numCol="1" anchor="ctr">
              <a:noAutofit/>
            </a:bodyPr>
            <a:lstStyle/>
            <a:p>
              <a:pPr algn="ctr">
                <a:defRPr>
                  <a:solidFill>
                    <a:srgbClr val="FFFFFF"/>
                  </a:solidFill>
                </a:defRPr>
              </a:pPr>
              <a:endParaRPr lang="fr-FR" dirty="0">
                <a:latin typeface="Source Sans Pro Regular"/>
              </a:endParaRPr>
            </a:p>
          </p:txBody>
        </p:sp>
        <p:sp>
          <p:nvSpPr>
            <p:cNvPr id="586" name="If contact develops symptoms: safely transport to be tested, isolated and treated as recommended"/>
            <p:cNvSpPr txBox="1"/>
            <p:nvPr/>
          </p:nvSpPr>
          <p:spPr>
            <a:xfrm>
              <a:off x="13522" y="168315"/>
              <a:ext cx="2506611" cy="244685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spAutoFit/>
            </a:bodyPr>
            <a:lstStyle/>
            <a:p>
              <a:pPr algn="ctr">
                <a:defRPr sz="2000">
                  <a:solidFill>
                    <a:srgbClr val="FFFFFF"/>
                  </a:solidFill>
                  <a:latin typeface="+mj-lt"/>
                  <a:ea typeface="+mj-ea"/>
                  <a:cs typeface="+mj-cs"/>
                  <a:sym typeface="Source Sans Pro Regular"/>
                </a:defRPr>
              </a:pPr>
              <a:r>
                <a:rPr lang="fr" sz="1700" b="1" dirty="0">
                  <a:solidFill>
                    <a:schemeClr val="bg1"/>
                  </a:solidFill>
                  <a:latin typeface="Source Sans Pro Regular"/>
                  <a:ea typeface="+mj-ea"/>
                  <a:cs typeface="Arial"/>
                  <a:sym typeface="Source Sans Pro Regular"/>
                </a:rPr>
                <a:t>Si un contact  développe des </a:t>
              </a:r>
              <a:endParaRPr lang="fr-FR" sz="1700" b="1">
                <a:solidFill>
                  <a:schemeClr val="bg1"/>
                </a:solidFill>
                <a:latin typeface="Source Sans Pro Regular"/>
                <a:ea typeface="+mj-ea"/>
                <a:cs typeface="Arial"/>
              </a:endParaRPr>
            </a:p>
            <a:p>
              <a:pPr algn="ctr">
                <a:defRPr sz="2000">
                  <a:solidFill>
                    <a:srgbClr val="FFFFFF"/>
                  </a:solidFill>
                  <a:latin typeface="+mj-lt"/>
                  <a:ea typeface="+mj-ea"/>
                  <a:cs typeface="+mj-cs"/>
                  <a:sym typeface="Source Sans Pro Regular"/>
                </a:defRPr>
              </a:pPr>
              <a:r>
                <a:rPr lang="fr" sz="1700" b="1" dirty="0">
                  <a:solidFill>
                    <a:schemeClr val="bg1"/>
                  </a:solidFill>
                  <a:latin typeface="Source Sans Pro Regular"/>
                  <a:ea typeface="+mj-ea"/>
                  <a:cs typeface="Arial"/>
                  <a:sym typeface="Source Sans Pro Regular"/>
                </a:rPr>
                <a:t>symptômes : </a:t>
              </a:r>
              <a:endParaRPr lang="fr-FR" sz="1700" b="1">
                <a:solidFill>
                  <a:schemeClr val="bg1"/>
                </a:solidFill>
                <a:latin typeface="Source Sans Pro Regular"/>
                <a:ea typeface="+mj-ea"/>
                <a:cs typeface="Arial"/>
              </a:endParaRPr>
            </a:p>
            <a:p>
              <a:pPr algn="ctr">
                <a:defRPr sz="2000">
                  <a:solidFill>
                    <a:srgbClr val="FFFFFF"/>
                  </a:solidFill>
                  <a:latin typeface="+mj-lt"/>
                  <a:ea typeface="+mj-ea"/>
                  <a:cs typeface="+mj-cs"/>
                  <a:sym typeface="Source Sans Pro Regular"/>
                </a:defRPr>
              </a:pPr>
              <a:endParaRPr lang="fr" sz="1700" dirty="0">
                <a:solidFill>
                  <a:srgbClr val="FFFFFF"/>
                </a:solidFill>
                <a:latin typeface="+mj-lt"/>
                <a:ea typeface="+mj-ea"/>
                <a:cs typeface="+mj-cs"/>
              </a:endParaRPr>
            </a:p>
            <a:p>
              <a:pPr algn="ctr">
                <a:defRPr sz="2000">
                  <a:solidFill>
                    <a:srgbClr val="FFFFFF"/>
                  </a:solidFill>
                  <a:latin typeface="+mj-lt"/>
                  <a:ea typeface="+mj-ea"/>
                  <a:cs typeface="+mj-cs"/>
                  <a:sym typeface="Source Sans Pro Regular"/>
                </a:defRPr>
              </a:pPr>
              <a:r>
                <a:rPr lang="fr" sz="1700" dirty="0">
                  <a:solidFill>
                    <a:srgbClr val="FFFFFF"/>
                  </a:solidFill>
                  <a:latin typeface="Source Sans Pro Regular"/>
                  <a:ea typeface="+mj-ea"/>
                  <a:cs typeface="Arial"/>
                  <a:sym typeface="Source Sans Pro Regular"/>
                </a:rPr>
                <a:t>transportez-le de manière sécurisée afin qu’il soit testé, isolé et traité selon les </a:t>
              </a:r>
              <a:endParaRPr lang="fr-FR" sz="1700">
                <a:solidFill>
                  <a:srgbClr val="FFFFFF"/>
                </a:solidFill>
                <a:latin typeface="Source Sans Pro Regular"/>
                <a:ea typeface="+mj-ea"/>
                <a:cs typeface="Arial"/>
              </a:endParaRPr>
            </a:p>
            <a:p>
              <a:pPr algn="ctr">
                <a:defRPr sz="2000">
                  <a:solidFill>
                    <a:srgbClr val="FFFFFF"/>
                  </a:solidFill>
                  <a:latin typeface="+mj-lt"/>
                  <a:ea typeface="+mj-ea"/>
                  <a:cs typeface="+mj-cs"/>
                  <a:sym typeface="Source Sans Pro Regular"/>
                </a:defRPr>
              </a:pPr>
              <a:r>
                <a:rPr lang="fr" sz="1700" dirty="0">
                  <a:solidFill>
                    <a:srgbClr val="FFFFFF"/>
                  </a:solidFill>
                  <a:latin typeface="Source Sans Pro Regular"/>
                  <a:ea typeface="+mj-ea"/>
                  <a:cs typeface="Arial"/>
                  <a:sym typeface="Source Sans Pro Regular"/>
                </a:rPr>
                <a:t>recommandations.</a:t>
              </a:r>
              <a:endParaRPr lang="fr-FR" sz="1700" dirty="0">
                <a:solidFill>
                  <a:srgbClr val="FFFFFF"/>
                </a:solidFill>
                <a:latin typeface="Source Sans Pro Regular"/>
                <a:ea typeface="+mj-ea"/>
                <a:cs typeface="Arial"/>
              </a:endParaRPr>
            </a:p>
          </p:txBody>
        </p:sp>
      </p:grpSp>
      <p:grpSp>
        <p:nvGrpSpPr>
          <p:cNvPr id="590" name="Rectangle 5"/>
          <p:cNvGrpSpPr/>
          <p:nvPr/>
        </p:nvGrpSpPr>
        <p:grpSpPr>
          <a:xfrm>
            <a:off x="3325285" y="3269052"/>
            <a:ext cx="2468884" cy="2926084"/>
            <a:chOff x="-1" y="-1"/>
            <a:chExt cx="2468882" cy="2926082"/>
          </a:xfrm>
        </p:grpSpPr>
        <p:sp>
          <p:nvSpPr>
            <p:cNvPr id="588" name="Rectangle"/>
            <p:cNvSpPr/>
            <p:nvPr/>
          </p:nvSpPr>
          <p:spPr>
            <a:xfrm>
              <a:off x="-1" y="-1"/>
              <a:ext cx="2468882" cy="2926082"/>
            </a:xfrm>
            <a:prstGeom prst="rect">
              <a:avLst/>
            </a:prstGeom>
            <a:solidFill>
              <a:schemeClr val="accent2"/>
            </a:solidFill>
            <a:ln w="12700" cap="flat">
              <a:solidFill>
                <a:srgbClr val="011749"/>
              </a:solidFill>
              <a:prstDash val="solid"/>
              <a:miter lim="800000"/>
            </a:ln>
            <a:effectLst/>
          </p:spPr>
          <p:txBody>
            <a:bodyPr wrap="square" lIns="45719" tIns="45719" rIns="45719" bIns="45719" numCol="1" anchor="ctr">
              <a:noAutofit/>
            </a:bodyPr>
            <a:lstStyle/>
            <a:p>
              <a:pPr algn="ctr">
                <a:defRPr>
                  <a:solidFill>
                    <a:srgbClr val="FFFFFF"/>
                  </a:solidFill>
                </a:defRPr>
              </a:pPr>
              <a:endParaRPr lang="fr-FR" dirty="0">
                <a:latin typeface="Source Sans Pro Regular"/>
              </a:endParaRPr>
            </a:p>
          </p:txBody>
        </p:sp>
        <p:sp>
          <p:nvSpPr>
            <p:cNvPr id="589" name="If contact remains well for a maximum incubation period of the disease: monitoring can stop."/>
            <p:cNvSpPr txBox="1"/>
            <p:nvPr/>
          </p:nvSpPr>
          <p:spPr>
            <a:xfrm>
              <a:off x="52069" y="447379"/>
              <a:ext cx="2364742" cy="203132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spAutoFit/>
            </a:bodyPr>
            <a:lstStyle>
              <a:lvl1pPr algn="ctr">
                <a:defRPr sz="2000">
                  <a:solidFill>
                    <a:srgbClr val="FFFFFF"/>
                  </a:solidFill>
                  <a:latin typeface="+mj-lt"/>
                  <a:ea typeface="+mj-ea"/>
                  <a:cs typeface="+mj-cs"/>
                  <a:sym typeface="Source Sans Pro Regular"/>
                </a:defRPr>
              </a:lvl1pPr>
            </a:lstStyle>
            <a:p>
              <a:r>
                <a:rPr lang="fr" sz="1800" b="1" dirty="0">
                  <a:solidFill>
                    <a:schemeClr val="bg1"/>
                  </a:solidFill>
                  <a:latin typeface="Source Sans Pro Regular"/>
                  <a:cs typeface="Arial"/>
                </a:rPr>
                <a:t>Si un contact demeure bien pendant </a:t>
              </a:r>
              <a:r>
                <a:rPr lang="fr" sz="1800" dirty="0">
                  <a:latin typeface="Source Sans Pro Regular"/>
                  <a:cs typeface="Arial"/>
                </a:rPr>
                <a:t> </a:t>
              </a:r>
              <a:r>
                <a:rPr lang="fr" sz="1800" b="1" dirty="0">
                  <a:latin typeface="Source Sans Pro Regular"/>
                  <a:cs typeface="Arial"/>
                </a:rPr>
                <a:t>la</a:t>
              </a:r>
              <a:r>
                <a:rPr lang="fr" sz="1800" dirty="0">
                  <a:latin typeface="Source Sans Pro Regular"/>
                  <a:cs typeface="Arial"/>
                </a:rPr>
                <a:t> </a:t>
              </a:r>
              <a:r>
                <a:rPr lang="fr" sz="1800" b="1" dirty="0">
                  <a:solidFill>
                    <a:schemeClr val="bg1"/>
                  </a:solidFill>
                  <a:latin typeface="Source Sans Pro Regular"/>
                  <a:cs typeface="Arial"/>
                </a:rPr>
                <a:t>période d’incubation maximal</a:t>
              </a:r>
              <a:r>
                <a:rPr lang="fr" sz="1800" b="1">
                  <a:solidFill>
                    <a:schemeClr val="bg1"/>
                  </a:solidFill>
                  <a:latin typeface="Source Sans Pro Regular"/>
                  <a:cs typeface="Arial"/>
                </a:rPr>
                <a:t>e de la maladie</a:t>
              </a:r>
              <a:r>
                <a:rPr lang="fr" sz="1800">
                  <a:latin typeface="Source Sans Pro Regular"/>
                  <a:cs typeface="Arial"/>
                </a:rPr>
                <a:t> :</a:t>
              </a:r>
              <a:endParaRPr lang="fr-FR" sz="1800">
                <a:latin typeface="Source Sans Pro Regular"/>
                <a:cs typeface="Arial"/>
              </a:endParaRPr>
            </a:p>
            <a:p>
              <a:endParaRPr lang="fr" sz="1800" dirty="0">
                <a:latin typeface="Source Sans Pro Regular"/>
                <a:cs typeface="Arial"/>
              </a:endParaRPr>
            </a:p>
            <a:p>
              <a:r>
                <a:rPr lang="fr" sz="1800" dirty="0">
                  <a:latin typeface="Source Sans Pro Regular"/>
                  <a:cs typeface="Arial"/>
                </a:rPr>
                <a:t> la surveillance peut s’arrêter.</a:t>
              </a:r>
              <a:r>
                <a:rPr sz="1800" dirty="0"/>
                <a:t>.</a:t>
              </a:r>
              <a:endParaRPr lang="fr-FR" sz="1800"/>
            </a:p>
          </p:txBody>
        </p:sp>
      </p:grpSp>
      <p:grpSp>
        <p:nvGrpSpPr>
          <p:cNvPr id="593" name="Rectangle 6"/>
          <p:cNvGrpSpPr/>
          <p:nvPr/>
        </p:nvGrpSpPr>
        <p:grpSpPr>
          <a:xfrm>
            <a:off x="9313984" y="3269052"/>
            <a:ext cx="2582613" cy="3051189"/>
            <a:chOff x="0" y="-1"/>
            <a:chExt cx="2582611" cy="3051186"/>
          </a:xfrm>
        </p:grpSpPr>
        <p:sp>
          <p:nvSpPr>
            <p:cNvPr id="591" name="Rectangle"/>
            <p:cNvSpPr/>
            <p:nvPr/>
          </p:nvSpPr>
          <p:spPr>
            <a:xfrm>
              <a:off x="0" y="-1"/>
              <a:ext cx="2582611" cy="3051186"/>
            </a:xfrm>
            <a:prstGeom prst="rect">
              <a:avLst/>
            </a:prstGeom>
            <a:solidFill>
              <a:srgbClr val="2E75B6"/>
            </a:solidFill>
            <a:ln w="12700" cap="flat">
              <a:solidFill>
                <a:srgbClr val="011749"/>
              </a:solidFill>
              <a:prstDash val="solid"/>
              <a:miter lim="800000"/>
            </a:ln>
            <a:effectLst/>
          </p:spPr>
          <p:txBody>
            <a:bodyPr wrap="square" lIns="45719" tIns="45719" rIns="45719" bIns="45719" numCol="1" anchor="ctr">
              <a:noAutofit/>
            </a:bodyPr>
            <a:lstStyle/>
            <a:p>
              <a:pPr>
                <a:defRPr>
                  <a:solidFill>
                    <a:srgbClr val="FFFFFF"/>
                  </a:solidFill>
                </a:defRPr>
              </a:pPr>
              <a:endParaRPr lang="fr-FR" dirty="0">
                <a:latin typeface="Source Sans Pro Regular"/>
              </a:endParaRPr>
            </a:p>
          </p:txBody>
        </p:sp>
        <p:sp>
          <p:nvSpPr>
            <p:cNvPr id="592" name="If contact is not traceable for several days:…"/>
            <p:cNvSpPr txBox="1"/>
            <p:nvPr/>
          </p:nvSpPr>
          <p:spPr>
            <a:xfrm>
              <a:off x="52070" y="48266"/>
              <a:ext cx="2478472" cy="295465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spAutoFit/>
            </a:bodyPr>
            <a:lstStyle/>
            <a:p>
              <a:pPr algn="ctr">
                <a:defRPr sz="1600">
                  <a:solidFill>
                    <a:srgbClr val="FFFFFF"/>
                  </a:solidFill>
                  <a:latin typeface="+mj-lt"/>
                  <a:ea typeface="+mj-ea"/>
                  <a:cs typeface="+mj-cs"/>
                  <a:sym typeface="Source Sans Pro Regular"/>
                </a:defRPr>
              </a:pPr>
              <a:r>
                <a:rPr lang="fr" b="1" dirty="0">
                  <a:latin typeface="Source Sans Pro Regular"/>
                  <a:cs typeface="Arial"/>
                </a:rPr>
                <a:t>Si le contact reste introuvable pendant plusieurs jours :</a:t>
              </a:r>
            </a:p>
            <a:p>
              <a:pPr algn="ctr">
                <a:defRPr sz="1600">
                  <a:solidFill>
                    <a:srgbClr val="FFFFFF"/>
                  </a:solidFill>
                  <a:latin typeface="+mj-lt"/>
                  <a:ea typeface="+mj-ea"/>
                  <a:cs typeface="+mj-cs"/>
                  <a:sym typeface="Source Sans Pro Regular"/>
                </a:defRPr>
              </a:pPr>
              <a:endParaRPr lang="fr" b="1" dirty="0">
                <a:latin typeface="Source Sans Pro Regular"/>
                <a:cs typeface="Arial"/>
              </a:endParaRPr>
            </a:p>
            <a:p>
              <a:pPr>
                <a:defRPr sz="1600">
                  <a:solidFill>
                    <a:srgbClr val="FFFFFF"/>
                  </a:solidFill>
                  <a:latin typeface="+mj-lt"/>
                  <a:ea typeface="+mj-ea"/>
                  <a:cs typeface="+mj-cs"/>
                  <a:sym typeface="Source Sans Pro Regular"/>
                </a:defRPr>
              </a:pPr>
              <a:r>
                <a:rPr lang="fr" dirty="0">
                  <a:latin typeface="Source Sans Pro Regular"/>
                  <a:cs typeface="Arial"/>
                </a:rPr>
                <a:t>- rechercher rapidement le contact. </a:t>
              </a:r>
            </a:p>
            <a:p>
              <a:pPr>
                <a:defRPr sz="1500">
                  <a:solidFill>
                    <a:srgbClr val="FFFFFF"/>
                  </a:solidFill>
                  <a:latin typeface="+mj-lt"/>
                  <a:ea typeface="+mj-ea"/>
                  <a:cs typeface="+mj-cs"/>
                  <a:sym typeface="Source Sans Pro Regular"/>
                </a:defRPr>
              </a:pPr>
              <a:r>
                <a:rPr lang="fr" dirty="0">
                  <a:latin typeface="Source Sans Pro Regular"/>
                  <a:cs typeface="Arial"/>
                </a:rPr>
                <a:t>- Continuer à rechercher le contact jusqu’à le trouver ; essayez de vérifier où il se trouve même </a:t>
              </a:r>
              <a:r>
                <a:rPr lang="fr" dirty="0">
                  <a:solidFill>
                    <a:schemeClr val="bg1"/>
                  </a:solidFill>
                  <a:latin typeface="Source Sans Pro Regular"/>
                  <a:cs typeface="Arial"/>
                </a:rPr>
                <a:t>après la fin de la période d’incubation maximale</a:t>
              </a:r>
              <a:r>
                <a:rPr lang="fr" dirty="0">
                  <a:latin typeface="Source Sans Pro Regular"/>
                  <a:cs typeface="Arial"/>
                </a:rPr>
                <a:t>.</a:t>
              </a:r>
            </a:p>
          </p:txBody>
        </p:sp>
      </p:grpSp>
      <p:grpSp>
        <p:nvGrpSpPr>
          <p:cNvPr id="596" name="Rectangle 7"/>
          <p:cNvGrpSpPr/>
          <p:nvPr/>
        </p:nvGrpSpPr>
        <p:grpSpPr>
          <a:xfrm>
            <a:off x="6420577" y="3269052"/>
            <a:ext cx="2468884" cy="2926084"/>
            <a:chOff x="-1" y="-1"/>
            <a:chExt cx="2468882" cy="2926082"/>
          </a:xfrm>
        </p:grpSpPr>
        <p:sp>
          <p:nvSpPr>
            <p:cNvPr id="594" name="Rectangle"/>
            <p:cNvSpPr/>
            <p:nvPr/>
          </p:nvSpPr>
          <p:spPr>
            <a:xfrm>
              <a:off x="-1" y="-1"/>
              <a:ext cx="2468882" cy="2926082"/>
            </a:xfrm>
            <a:prstGeom prst="rect">
              <a:avLst/>
            </a:prstGeom>
            <a:solidFill>
              <a:srgbClr val="4C7800"/>
            </a:solidFill>
            <a:ln w="12700" cap="flat">
              <a:solidFill>
                <a:srgbClr val="011749"/>
              </a:solidFill>
              <a:prstDash val="solid"/>
              <a:miter lim="800000"/>
            </a:ln>
            <a:effectLst/>
          </p:spPr>
          <p:txBody>
            <a:bodyPr wrap="square" lIns="45719" tIns="45719" rIns="45719" bIns="45719" numCol="1" anchor="ctr">
              <a:noAutofit/>
            </a:bodyPr>
            <a:lstStyle/>
            <a:p>
              <a:pPr algn="ctr">
                <a:defRPr sz="2000">
                  <a:solidFill>
                    <a:srgbClr val="FFFFFF"/>
                  </a:solidFill>
                  <a:latin typeface="+mj-lt"/>
                  <a:ea typeface="+mj-ea"/>
                  <a:cs typeface="+mj-cs"/>
                  <a:sym typeface="Source Sans Pro Regular"/>
                </a:defRPr>
              </a:pPr>
              <a:endParaRPr lang="fr-FR" dirty="0"/>
            </a:p>
          </p:txBody>
        </p:sp>
        <p:sp>
          <p:nvSpPr>
            <p:cNvPr id="595" name="If contact is absent:…"/>
            <p:cNvSpPr txBox="1"/>
            <p:nvPr/>
          </p:nvSpPr>
          <p:spPr>
            <a:xfrm>
              <a:off x="52069" y="31881"/>
              <a:ext cx="2364742" cy="2862318"/>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spAutoFit/>
            </a:bodyPr>
            <a:lstStyle/>
            <a:p>
              <a:pPr algn="ctr">
                <a:defRPr sz="2000">
                  <a:solidFill>
                    <a:srgbClr val="FFFFFF"/>
                  </a:solidFill>
                  <a:latin typeface="+mj-lt"/>
                  <a:ea typeface="+mj-ea"/>
                  <a:cs typeface="+mj-cs"/>
                  <a:sym typeface="Source Sans Pro Regular"/>
                </a:defRPr>
              </a:pPr>
              <a:r>
                <a:rPr lang="fr" b="1" dirty="0">
                  <a:latin typeface="Source Sans Pro Regular"/>
                  <a:cs typeface="Arial"/>
                </a:rPr>
                <a:t>Si le contact est absent :</a:t>
              </a:r>
              <a:r>
                <a:rPr lang="fr" dirty="0">
                  <a:latin typeface="Source Sans Pro Regular"/>
                  <a:cs typeface="Arial"/>
                </a:rPr>
                <a:t> </a:t>
              </a:r>
              <a:endParaRPr lang="en-US">
                <a:latin typeface="Source Sans Pro Regular"/>
                <a:cs typeface="Arial"/>
              </a:endParaRPr>
            </a:p>
            <a:p>
              <a:pPr algn="ctr">
                <a:defRPr sz="2000">
                  <a:solidFill>
                    <a:srgbClr val="FFFFFF"/>
                  </a:solidFill>
                  <a:latin typeface="+mj-lt"/>
                  <a:ea typeface="+mj-ea"/>
                  <a:cs typeface="+mj-cs"/>
                  <a:sym typeface="Source Sans Pro Regular"/>
                </a:defRPr>
              </a:pPr>
              <a:endParaRPr lang="fr" dirty="0">
                <a:latin typeface="Source Sans Pro Regular"/>
                <a:cs typeface="Arial"/>
              </a:endParaRPr>
            </a:p>
            <a:p>
              <a:pPr algn="ctr">
                <a:defRPr sz="2000">
                  <a:solidFill>
                    <a:srgbClr val="FFFFFF"/>
                  </a:solidFill>
                  <a:latin typeface="+mj-lt"/>
                  <a:ea typeface="+mj-ea"/>
                  <a:cs typeface="+mj-cs"/>
                  <a:sym typeface="Source Sans Pro Regular"/>
                </a:defRPr>
              </a:pPr>
              <a:r>
                <a:rPr lang="fr" dirty="0">
                  <a:latin typeface="Source Sans Pro Regular"/>
                  <a:cs typeface="Arial"/>
                </a:rPr>
                <a:t>informer les </a:t>
              </a:r>
            </a:p>
            <a:p>
              <a:pPr algn="ctr">
                <a:defRPr sz="2000">
                  <a:solidFill>
                    <a:srgbClr val="FFFFFF"/>
                  </a:solidFill>
                  <a:latin typeface="+mj-lt"/>
                  <a:ea typeface="+mj-ea"/>
                  <a:cs typeface="+mj-cs"/>
                  <a:sym typeface="Source Sans Pro Regular"/>
                </a:defRPr>
              </a:pPr>
              <a:r>
                <a:rPr lang="fr" dirty="0">
                  <a:latin typeface="Source Sans Pro Regular"/>
                  <a:cs typeface="Arial"/>
                </a:rPr>
                <a:t>épidémiologistes ; le contact doit être retrouvé et rencontré en priorité le  lendemain</a:t>
              </a:r>
              <a:endParaRPr lang="fr" dirty="0">
                <a:cs typeface="Arial"/>
              </a:endParaRPr>
            </a:p>
          </p:txBody>
        </p:sp>
      </p:grpSp>
      <p:sp>
        <p:nvSpPr>
          <p:cNvPr id="597" name="TextBox 1"/>
          <p:cNvSpPr txBox="1"/>
          <p:nvPr/>
        </p:nvSpPr>
        <p:spPr>
          <a:xfrm>
            <a:off x="294776" y="1050577"/>
            <a:ext cx="11275739" cy="193899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spAutoFit/>
          </a:bodyPr>
          <a:lstStyle>
            <a:lvl1pPr>
              <a:defRPr sz="2400">
                <a:latin typeface="+mj-lt"/>
                <a:ea typeface="+mj-ea"/>
                <a:cs typeface="+mj-cs"/>
                <a:sym typeface="Source Sans Pro Regular"/>
              </a:defRPr>
            </a:lvl1pPr>
          </a:lstStyle>
          <a:p>
            <a:r>
              <a:rPr lang="fr" dirty="0">
                <a:solidFill>
                  <a:srgbClr val="000000"/>
                </a:solidFill>
              </a:rPr>
              <a:t>Si des contacts se trouvent à proximité étroite les uns des autres, comme en partageant le même logement, et que l’un d’entre eux présente des symptômes et devient un cas probable ou confirmé, la période de suivi des autres contacts repart pour la période d’incubation maximale (ou la durée de la quarantaine fixée localement) après la dernière exposition au nouveau cas. </a:t>
            </a:r>
          </a:p>
        </p:txBody>
      </p:sp>
    </p:spTree>
    <p:extLst>
      <p:ext uri="{BB962C8B-B14F-4D97-AF65-F5344CB8AC3E}">
        <p14:creationId xmlns:p14="http://schemas.microsoft.com/office/powerpoint/2010/main" val="1717284132"/>
      </p:ext>
    </p:extLst>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58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59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p:tmAbs val="0"/>
                                  </p:iterate>
                                  <p:childTnLst>
                                    <p:set>
                                      <p:cBhvr>
                                        <p:cTn id="14" fill="hold"/>
                                        <p:tgtEl>
                                          <p:spTgt spid="59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iterate>
                                    <p:tmAbs val="0"/>
                                  </p:iterate>
                                  <p:childTnLst>
                                    <p:set>
                                      <p:cBhvr>
                                        <p:cTn id="18" fill="hold"/>
                                        <p:tgtEl>
                                          <p:spTgt spid="59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7" grpId="0" animBg="1" advAuto="0"/>
      <p:bldP spid="590" grpId="0" animBg="1" advAuto="0"/>
      <p:bldP spid="593" grpId="0" animBg="1" advAuto="0"/>
      <p:bldP spid="596" grpId="0" animBg="1" advAuto="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268257" y="362705"/>
            <a:ext cx="10412990" cy="852309"/>
          </a:xfrm>
        </p:spPr>
        <p:txBody>
          <a:bodyPr lIns="45719" tIns="45720" rIns="45719" bIns="45720" rtlCol="0" anchor="ctr">
            <a:noAutofit/>
          </a:bodyPr>
          <a:lstStyle/>
          <a:p>
            <a:r>
              <a:rPr lang="fr" b="1" dirty="0">
                <a:solidFill>
                  <a:srgbClr val="C00000"/>
                </a:solidFill>
              </a:rPr>
              <a:t>Outils utilisés pour l'investigation des cas et le suivi les contacts</a:t>
            </a:r>
            <a:endParaRPr lang="en-US" sz="3200" dirty="0">
              <a:latin typeface="Arial"/>
              <a:cs typeface="Arial"/>
            </a:endParaRPr>
          </a:p>
        </p:txBody>
      </p:sp>
      <p:sp>
        <p:nvSpPr>
          <p:cNvPr id="3" name="Rectangle 2">
            <a:extLst>
              <a:ext uri="{FF2B5EF4-FFF2-40B4-BE49-F238E27FC236}">
                <a16:creationId xmlns:a16="http://schemas.microsoft.com/office/drawing/2014/main" id="{97C22E84-F006-4819-8646-1DF08E12A834}"/>
              </a:ext>
            </a:extLst>
          </p:cNvPr>
          <p:cNvSpPr/>
          <p:nvPr>
            <p:custDataLst>
              <p:tags r:id="rId2"/>
            </p:custDataLst>
          </p:nvPr>
        </p:nvSpPr>
        <p:spPr>
          <a:xfrm>
            <a:off x="264763" y="1516250"/>
            <a:ext cx="8575887" cy="430887"/>
          </a:xfrm>
          <a:prstGeom prst="rect">
            <a:avLst/>
          </a:prstGeom>
        </p:spPr>
        <p:txBody>
          <a:bodyPr wrap="square" lIns="91440" tIns="45720" rIns="91440" bIns="45720" rtlCol="0" anchor="t">
            <a:spAutoFit/>
          </a:bodyPr>
          <a:lstStyle/>
          <a:p>
            <a:r>
              <a:rPr lang="fr" sz="2200" b="1" dirty="0">
                <a:solidFill>
                  <a:srgbClr val="65A000"/>
                </a:solidFill>
                <a:latin typeface="Source Sans Pro Regular"/>
                <a:ea typeface="+mn-lt"/>
                <a:cs typeface="+mn-lt"/>
              </a:rPr>
              <a:t>Principaux outils à adapter et à utiliser  :</a:t>
            </a:r>
            <a:endParaRPr lang="en-US" sz="2200" dirty="0">
              <a:solidFill>
                <a:srgbClr val="000000"/>
              </a:solidFill>
              <a:latin typeface="Source Sans Pro Regular"/>
            </a:endParaRPr>
          </a:p>
        </p:txBody>
      </p:sp>
      <p:sp>
        <p:nvSpPr>
          <p:cNvPr id="5" name="Rectangle 4">
            <a:extLst>
              <a:ext uri="{FF2B5EF4-FFF2-40B4-BE49-F238E27FC236}">
                <a16:creationId xmlns:a16="http://schemas.microsoft.com/office/drawing/2014/main" id="{48A36779-C999-44F5-B972-6A99DC08B216}"/>
              </a:ext>
            </a:extLst>
          </p:cNvPr>
          <p:cNvSpPr/>
          <p:nvPr>
            <p:custDataLst>
              <p:tags r:id="rId3"/>
            </p:custDataLst>
          </p:nvPr>
        </p:nvSpPr>
        <p:spPr>
          <a:xfrm>
            <a:off x="184063" y="2532113"/>
            <a:ext cx="2965810" cy="3077766"/>
          </a:xfrm>
          <a:prstGeom prst="rect">
            <a:avLst/>
          </a:prstGeom>
        </p:spPr>
        <p:txBody>
          <a:bodyPr wrap="square" lIns="91440" tIns="45720" rIns="91440" bIns="45720" rtlCol="0" anchor="t">
            <a:spAutoFit/>
          </a:bodyPr>
          <a:lstStyle/>
          <a:p>
            <a:pPr marR="0" lvl="0">
              <a:spcBef>
                <a:spcPts val="0"/>
              </a:spcBef>
              <a:spcAft>
                <a:spcPts val="0"/>
              </a:spcAft>
              <a:buSzPts val="1000"/>
              <a:tabLst>
                <a:tab pos="457200" algn="l"/>
              </a:tabLst>
              <a:defRPr sz="2000">
                <a:latin typeface="+mj-lt"/>
                <a:ea typeface="+mj-ea"/>
                <a:cs typeface="+mj-cs"/>
                <a:sym typeface="Source Sans Pro Regular"/>
              </a:defRPr>
            </a:pPr>
            <a:r>
              <a:rPr lang="fr" sz="2000" dirty="0">
                <a:solidFill>
                  <a:srgbClr val="65A000"/>
                </a:solidFill>
                <a:latin typeface="+mj-lt"/>
                <a:ea typeface="+mj-ea"/>
                <a:cs typeface="+mj-cs"/>
              </a:rPr>
              <a:t>1. </a:t>
            </a:r>
            <a:r>
              <a:rPr lang="fr" sz="2000">
                <a:latin typeface="+mj-lt"/>
                <a:ea typeface="+mj-ea"/>
                <a:cs typeface="+mj-cs"/>
              </a:rPr>
              <a:t>Liste de cas</a:t>
            </a:r>
            <a:endParaRPr lang="fr-FR"/>
          </a:p>
          <a:p>
            <a:pPr marR="0" lvl="0">
              <a:spcBef>
                <a:spcPts val="0"/>
              </a:spcBef>
              <a:spcAft>
                <a:spcPts val="0"/>
              </a:spcAft>
              <a:buSzPts val="1000"/>
              <a:tabLst>
                <a:tab pos="457200" algn="l"/>
              </a:tabLst>
              <a:defRPr sz="2000">
                <a:latin typeface="+mj-lt"/>
                <a:ea typeface="+mj-ea"/>
                <a:cs typeface="+mj-cs"/>
                <a:sym typeface="Source Sans Pro Regular"/>
              </a:defRPr>
            </a:pPr>
            <a:endParaRPr lang="en-US" sz="2000" dirty="0">
              <a:solidFill>
                <a:srgbClr val="65A000"/>
              </a:solidFill>
              <a:latin typeface="+mj-lt"/>
              <a:ea typeface="+mj-ea"/>
              <a:cs typeface="+mj-cs"/>
            </a:endParaRPr>
          </a:p>
          <a:p>
            <a:pPr marR="0" lvl="0">
              <a:spcBef>
                <a:spcPts val="0"/>
              </a:spcBef>
              <a:spcAft>
                <a:spcPts val="0"/>
              </a:spcAft>
              <a:buSzPts val="1000"/>
              <a:tabLst>
                <a:tab pos="457200" algn="l"/>
              </a:tabLst>
              <a:defRPr sz="2000">
                <a:latin typeface="+mj-lt"/>
                <a:ea typeface="+mj-ea"/>
                <a:cs typeface="+mj-cs"/>
                <a:sym typeface="Source Sans Pro Regular"/>
              </a:defRPr>
            </a:pPr>
            <a:r>
              <a:rPr lang="fr" sz="2000" dirty="0">
                <a:solidFill>
                  <a:srgbClr val="65A000"/>
                </a:solidFill>
                <a:latin typeface="+mj-lt"/>
                <a:ea typeface="+mj-ea"/>
                <a:cs typeface="+mj-cs"/>
              </a:rPr>
              <a:t>2. </a:t>
            </a:r>
            <a:r>
              <a:rPr lang="fr" sz="2000" dirty="0">
                <a:latin typeface="+mj-lt"/>
                <a:ea typeface="+mj-ea"/>
                <a:cs typeface="+mj-cs"/>
              </a:rPr>
              <a:t>Formulaire d’enquête</a:t>
            </a:r>
          </a:p>
          <a:p>
            <a:pPr>
              <a:buSzPts val="1000"/>
              <a:tabLst>
                <a:tab pos="457200" algn="l"/>
              </a:tabLst>
              <a:defRPr sz="2000">
                <a:latin typeface="+mj-lt"/>
                <a:ea typeface="+mj-ea"/>
                <a:cs typeface="+mj-cs"/>
                <a:sym typeface="Source Sans Pro Regular"/>
              </a:defRPr>
            </a:pPr>
            <a:endParaRPr lang="en-US" sz="2000" dirty="0">
              <a:solidFill>
                <a:srgbClr val="65A000"/>
              </a:solidFill>
              <a:latin typeface="+mj-lt"/>
              <a:ea typeface="+mj-ea"/>
              <a:cs typeface="+mj-cs"/>
            </a:endParaRPr>
          </a:p>
          <a:p>
            <a:pPr marR="0" lvl="0">
              <a:spcBef>
                <a:spcPts val="0"/>
              </a:spcBef>
              <a:spcAft>
                <a:spcPts val="0"/>
              </a:spcAft>
              <a:buSzPts val="1000"/>
              <a:tabLst>
                <a:tab pos="457200" algn="l"/>
              </a:tabLst>
              <a:defRPr sz="2000">
                <a:latin typeface="+mj-lt"/>
                <a:ea typeface="+mj-ea"/>
                <a:cs typeface="+mj-cs"/>
                <a:sym typeface="Source Sans Pro Regular"/>
              </a:defRPr>
            </a:pPr>
            <a:r>
              <a:rPr lang="fr" sz="2000" dirty="0">
                <a:solidFill>
                  <a:srgbClr val="65A000"/>
                </a:solidFill>
                <a:latin typeface="+mj-lt"/>
                <a:ea typeface="+mj-ea"/>
                <a:cs typeface="+mj-cs"/>
              </a:rPr>
              <a:t>3. </a:t>
            </a:r>
            <a:r>
              <a:rPr lang="fr" sz="2000" dirty="0">
                <a:latin typeface="+mj-lt"/>
                <a:ea typeface="+mj-ea"/>
                <a:cs typeface="+mj-cs"/>
              </a:rPr>
              <a:t>Liste de contacts</a:t>
            </a:r>
          </a:p>
          <a:p>
            <a:pPr>
              <a:buSzPts val="1000"/>
              <a:tabLst>
                <a:tab pos="457200" algn="l"/>
              </a:tabLst>
              <a:defRPr sz="2000">
                <a:latin typeface="+mj-lt"/>
                <a:ea typeface="+mj-ea"/>
                <a:cs typeface="+mj-cs"/>
                <a:sym typeface="Source Sans Pro Regular"/>
              </a:defRPr>
            </a:pPr>
            <a:endParaRPr lang="en-US" sz="2000" dirty="0">
              <a:solidFill>
                <a:srgbClr val="65A000"/>
              </a:solidFill>
              <a:latin typeface="+mj-lt"/>
              <a:ea typeface="+mj-ea"/>
              <a:cs typeface="+mj-cs"/>
            </a:endParaRPr>
          </a:p>
          <a:p>
            <a:pPr marR="0" lvl="0">
              <a:spcBef>
                <a:spcPts val="0"/>
              </a:spcBef>
              <a:spcAft>
                <a:spcPts val="0"/>
              </a:spcAft>
              <a:buSzPts val="1000"/>
              <a:tabLst>
                <a:tab pos="457200" algn="l"/>
              </a:tabLst>
              <a:defRPr sz="2000">
                <a:latin typeface="+mj-lt"/>
                <a:ea typeface="+mj-ea"/>
                <a:cs typeface="+mj-cs"/>
                <a:sym typeface="Source Sans Pro Regular"/>
              </a:defRPr>
            </a:pPr>
            <a:r>
              <a:rPr lang="fr" sz="2000" dirty="0">
                <a:solidFill>
                  <a:srgbClr val="65A000"/>
                </a:solidFill>
                <a:latin typeface="+mj-lt"/>
                <a:ea typeface="+mj-ea"/>
                <a:cs typeface="+mj-cs"/>
              </a:rPr>
              <a:t>4. </a:t>
            </a:r>
            <a:r>
              <a:rPr lang="fr" sz="2000" dirty="0">
                <a:latin typeface="+mj-lt"/>
                <a:ea typeface="+mj-ea"/>
                <a:cs typeface="+mj-cs"/>
              </a:rPr>
              <a:t>Formulaire de suivi</a:t>
            </a:r>
          </a:p>
          <a:p>
            <a:pPr rtl="0">
              <a:buSzPts val="1000"/>
              <a:tabLst>
                <a:tab pos="457200" algn="l"/>
              </a:tabLst>
            </a:pPr>
            <a:endParaRPr lang="en-US" dirty="0">
              <a:latin typeface="Arial"/>
              <a:ea typeface="Times New Roman" panose="02020603050405020304" pitchFamily="18" charset="0"/>
              <a:cs typeface="Arial"/>
            </a:endParaRPr>
          </a:p>
          <a:p>
            <a:pPr rtl="0">
              <a:tabLst>
                <a:tab pos="457200" algn="l"/>
              </a:tabLst>
            </a:pPr>
            <a:r>
              <a:rPr lang="fr" dirty="0">
                <a:latin typeface="Arial"/>
                <a:cs typeface="Arial"/>
                <a:hlinkClick r:id="rId9"/>
              </a:rPr>
              <a:t>Boîte à outils de l’OMS sur les flambées (en anglais)</a:t>
            </a:r>
            <a:endParaRPr lang="en-US" sz="1600" dirty="0"/>
          </a:p>
        </p:txBody>
      </p:sp>
      <p:pic>
        <p:nvPicPr>
          <p:cNvPr id="10" name="Image 9"/>
          <p:cNvPicPr>
            <a:picLocks noChangeAspect="1"/>
          </p:cNvPicPr>
          <p:nvPr>
            <p:custDataLst>
              <p:tags r:id="rId4"/>
            </p:custDataLst>
          </p:nvPr>
        </p:nvPicPr>
        <p:blipFill>
          <a:blip r:embed="rId10"/>
          <a:stretch>
            <a:fillRect/>
          </a:stretch>
        </p:blipFill>
        <p:spPr>
          <a:xfrm>
            <a:off x="3307763" y="2216496"/>
            <a:ext cx="7289919" cy="3845458"/>
          </a:xfrm>
          <a:prstGeom prst="rect">
            <a:avLst/>
          </a:prstGeom>
        </p:spPr>
      </p:pic>
      <p:pic>
        <p:nvPicPr>
          <p:cNvPr id="12" name="Image 11"/>
          <p:cNvPicPr>
            <a:picLocks noChangeAspect="1"/>
          </p:cNvPicPr>
          <p:nvPr>
            <p:custDataLst>
              <p:tags r:id="rId5"/>
            </p:custDataLst>
          </p:nvPr>
        </p:nvPicPr>
        <p:blipFill>
          <a:blip r:embed="rId11"/>
          <a:stretch>
            <a:fillRect/>
          </a:stretch>
        </p:blipFill>
        <p:spPr>
          <a:xfrm>
            <a:off x="4298341" y="2842999"/>
            <a:ext cx="6650140" cy="3808195"/>
          </a:xfrm>
          <a:prstGeom prst="rect">
            <a:avLst/>
          </a:prstGeom>
        </p:spPr>
      </p:pic>
      <p:pic>
        <p:nvPicPr>
          <p:cNvPr id="13" name="Picture 55"/>
          <p:cNvPicPr>
            <a:picLocks noChangeAspect="1" noChangeArrowheads="1"/>
          </p:cNvPicPr>
          <p:nvPr>
            <p:custDataLst>
              <p:tags r:id="rId6"/>
            </p:custDataLst>
          </p:nvPr>
        </p:nvPicPr>
        <p:blipFill rotWithShape="1">
          <a:blip r:embed="rId12">
            <a:extLst>
              <a:ext uri="{28A0092B-C50C-407E-A947-70E740481C1C}">
                <a14:useLocalDpi xmlns:a14="http://schemas.microsoft.com/office/drawing/2010/main" val="0"/>
              </a:ext>
            </a:extLst>
          </a:blip>
          <a:srcRect l="24279" t="29442" r="24709" b="25552"/>
          <a:stretch/>
        </p:blipFill>
        <p:spPr bwMode="auto">
          <a:xfrm>
            <a:off x="5757520" y="3094426"/>
            <a:ext cx="6582988" cy="338644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Lst>
        </p:spPr>
      </p:pic>
      <p:pic>
        <p:nvPicPr>
          <p:cNvPr id="14" name="Picture 56"/>
          <p:cNvPicPr>
            <a:picLocks noChangeAspect="1" noChangeArrowheads="1"/>
          </p:cNvPicPr>
          <p:nvPr>
            <p:custDataLst>
              <p:tags r:id="rId7"/>
            </p:custDataLst>
          </p:nvPr>
        </p:nvPicPr>
        <p:blipFill rotWithShape="1">
          <a:blip r:embed="rId13">
            <a:extLst>
              <a:ext uri="{28A0092B-C50C-407E-A947-70E740481C1C}">
                <a14:useLocalDpi xmlns:a14="http://schemas.microsoft.com/office/drawing/2010/main" val="0"/>
              </a:ext>
            </a:extLst>
          </a:blip>
          <a:srcRect l="24904" t="40011" r="24453" b="13723"/>
          <a:stretch/>
        </p:blipFill>
        <p:spPr bwMode="auto">
          <a:xfrm>
            <a:off x="6183721" y="3987743"/>
            <a:ext cx="7135891" cy="380120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44678782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1000"/>
                                        <p:tgtEl>
                                          <p:spTgt spid="12"/>
                                        </p:tgtEl>
                                      </p:cBhvr>
                                    </p:animEffect>
                                    <p:anim calcmode="lin" valueType="num">
                                      <p:cBhvr>
                                        <p:cTn id="15" dur="1000" fill="hold"/>
                                        <p:tgtEl>
                                          <p:spTgt spid="12"/>
                                        </p:tgtEl>
                                        <p:attrNameLst>
                                          <p:attrName>ppt_x</p:attrName>
                                        </p:attrNameLst>
                                      </p:cBhvr>
                                      <p:tavLst>
                                        <p:tav tm="0">
                                          <p:val>
                                            <p:strVal val="#ppt_x"/>
                                          </p:val>
                                        </p:tav>
                                        <p:tav tm="100000">
                                          <p:val>
                                            <p:strVal val="#ppt_x"/>
                                          </p:val>
                                        </p:tav>
                                      </p:tavLst>
                                    </p:anim>
                                    <p:anim calcmode="lin" valueType="num">
                                      <p:cBhvr>
                                        <p:cTn id="16"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1000"/>
                                        <p:tgtEl>
                                          <p:spTgt spid="13"/>
                                        </p:tgtEl>
                                      </p:cBhvr>
                                    </p:animEffect>
                                    <p:anim calcmode="lin" valueType="num">
                                      <p:cBhvr>
                                        <p:cTn id="22" dur="1000" fill="hold"/>
                                        <p:tgtEl>
                                          <p:spTgt spid="13"/>
                                        </p:tgtEl>
                                        <p:attrNameLst>
                                          <p:attrName>ppt_x</p:attrName>
                                        </p:attrNameLst>
                                      </p:cBhvr>
                                      <p:tavLst>
                                        <p:tav tm="0">
                                          <p:val>
                                            <p:strVal val="#ppt_x"/>
                                          </p:val>
                                        </p:tav>
                                        <p:tav tm="100000">
                                          <p:val>
                                            <p:strVal val="#ppt_x"/>
                                          </p:val>
                                        </p:tav>
                                      </p:tavLst>
                                    </p:anim>
                                    <p:anim calcmode="lin" valueType="num">
                                      <p:cBhvr>
                                        <p:cTn id="23"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fade">
                                      <p:cBhvr>
                                        <p:cTn id="28" dur="1000"/>
                                        <p:tgtEl>
                                          <p:spTgt spid="14"/>
                                        </p:tgtEl>
                                      </p:cBhvr>
                                    </p:animEffect>
                                    <p:anim calcmode="lin" valueType="num">
                                      <p:cBhvr>
                                        <p:cTn id="29" dur="1000" fill="hold"/>
                                        <p:tgtEl>
                                          <p:spTgt spid="14"/>
                                        </p:tgtEl>
                                        <p:attrNameLst>
                                          <p:attrName>ppt_x</p:attrName>
                                        </p:attrNameLst>
                                      </p:cBhvr>
                                      <p:tavLst>
                                        <p:tav tm="0">
                                          <p:val>
                                            <p:strVal val="#ppt_x"/>
                                          </p:val>
                                        </p:tav>
                                        <p:tav tm="100000">
                                          <p:val>
                                            <p:strVal val="#ppt_x"/>
                                          </p:val>
                                        </p:tav>
                                      </p:tavLst>
                                    </p:anim>
                                    <p:anim calcmode="lin" valueType="num">
                                      <p:cBhvr>
                                        <p:cTn id="30"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9" name="Title 1"/>
          <p:cNvSpPr txBox="1">
            <a:spLocks noGrp="1"/>
          </p:cNvSpPr>
          <p:nvPr>
            <p:ph type="title"/>
          </p:nvPr>
        </p:nvSpPr>
        <p:spPr>
          <a:xfrm>
            <a:off x="100845" y="534248"/>
            <a:ext cx="3931407" cy="2232720"/>
          </a:xfrm>
          <a:prstGeom prst="rect">
            <a:avLst/>
          </a:prstGeom>
        </p:spPr>
        <p:txBody>
          <a:bodyPr lIns="45719" tIns="45720" rIns="45719" bIns="45720" anchor="ctr">
            <a:noAutofit/>
          </a:bodyPr>
          <a:lstStyle/>
          <a:p>
            <a:pPr>
              <a:defRPr sz="3000"/>
            </a:pPr>
            <a:r>
              <a:rPr lang="fr" sz="2800" b="1" dirty="0">
                <a:latin typeface="Source Sans Pro Regular"/>
              </a:rPr>
              <a:t>Outils utilisés pour l'investigation des cas et le suivi les contacts</a:t>
            </a:r>
            <a:endParaRPr lang="fr" sz="2800">
              <a:latin typeface="Source Sans Pro Regular"/>
            </a:endParaRPr>
          </a:p>
          <a:p>
            <a:pPr>
              <a:defRPr sz="3000"/>
            </a:pPr>
            <a:br>
              <a:rPr lang="fr" sz="2800" b="1" dirty="0"/>
            </a:br>
            <a:endParaRPr lang="en-US" sz="2800">
              <a:latin typeface="Source Sans Pro Regular"/>
            </a:endParaRPr>
          </a:p>
          <a:p>
            <a:pPr>
              <a:defRPr sz="3000"/>
            </a:pPr>
            <a:endParaRPr sz="2800" b="1" dirty="0">
              <a:latin typeface="Source Sans Pro Regular"/>
            </a:endParaRPr>
          </a:p>
        </p:txBody>
      </p:sp>
      <p:sp>
        <p:nvSpPr>
          <p:cNvPr id="610" name="Rectangle 4"/>
          <p:cNvSpPr txBox="1"/>
          <p:nvPr/>
        </p:nvSpPr>
        <p:spPr>
          <a:xfrm>
            <a:off x="4463341" y="1782395"/>
            <a:ext cx="7154983" cy="384720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spAutoFit/>
          </a:bodyPr>
          <a:lstStyle/>
          <a:p>
            <a:pPr>
              <a:tabLst>
                <a:tab pos="457200" algn="l"/>
              </a:tabLst>
              <a:defRPr sz="2800">
                <a:solidFill>
                  <a:srgbClr val="FF0000"/>
                </a:solidFill>
                <a:latin typeface="+mj-lt"/>
                <a:ea typeface="+mj-ea"/>
                <a:cs typeface="+mj-cs"/>
                <a:sym typeface="Source Sans Pro Regular"/>
              </a:defRPr>
            </a:pPr>
            <a:r>
              <a:rPr dirty="0"/>
              <a:t>Note </a:t>
            </a:r>
            <a:r>
              <a:rPr lang="fr-FR" dirty="0"/>
              <a:t>aux facilitateurs</a:t>
            </a:r>
            <a:r>
              <a:rPr dirty="0"/>
              <a:t>:</a:t>
            </a:r>
          </a:p>
          <a:p>
            <a:pPr>
              <a:tabLst>
                <a:tab pos="457200" algn="l"/>
              </a:tabLst>
              <a:defRPr sz="2800">
                <a:solidFill>
                  <a:srgbClr val="FF0000"/>
                </a:solidFill>
                <a:latin typeface="+mj-lt"/>
                <a:ea typeface="+mj-ea"/>
                <a:cs typeface="+mj-cs"/>
                <a:sym typeface="Source Sans Pro Regular"/>
              </a:defRPr>
            </a:pPr>
            <a:endParaRPr dirty="0"/>
          </a:p>
          <a:p>
            <a:pPr>
              <a:tabLst>
                <a:tab pos="457200" algn="l"/>
              </a:tabLst>
              <a:defRPr sz="2800">
                <a:solidFill>
                  <a:srgbClr val="FF0000"/>
                </a:solidFill>
                <a:latin typeface="+mj-lt"/>
                <a:ea typeface="+mj-ea"/>
                <a:cs typeface="+mj-cs"/>
                <a:sym typeface="Source Sans Pro Regular"/>
              </a:defRPr>
            </a:pPr>
            <a:r>
              <a:rPr lang="fr" dirty="0">
                <a:latin typeface="Calibri"/>
                <a:cs typeface="Calibri"/>
              </a:rPr>
              <a:t>Si les outils présentés dans la précédente diapositive ne sont pas adaptés à votre contexte, indiquez ici tous les outils utilisés dans le cadre de l’investigation des cas ou de la recherche et du suivi des contacts, et supprimez la diapositive précédente. </a:t>
            </a:r>
            <a:endParaRPr dirty="0"/>
          </a:p>
          <a:p>
            <a:pPr>
              <a:tabLst>
                <a:tab pos="457200" algn="l"/>
              </a:tabLst>
              <a:defRPr sz="2000" strike="sngStrike">
                <a:latin typeface="+mj-lt"/>
                <a:ea typeface="+mj-ea"/>
                <a:cs typeface="+mj-cs"/>
                <a:sym typeface="Source Sans Pro Regular"/>
              </a:defRPr>
            </a:pPr>
            <a:endParaRPr dirty="0"/>
          </a:p>
        </p:txBody>
      </p:sp>
      <p:sp>
        <p:nvSpPr>
          <p:cNvPr id="612" name="Rounded Rectangle 5"/>
          <p:cNvSpPr/>
          <p:nvPr/>
        </p:nvSpPr>
        <p:spPr>
          <a:xfrm rot="10800000" flipH="1">
            <a:off x="285329" y="2379510"/>
            <a:ext cx="2282614"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a:p>
        </p:txBody>
      </p:sp>
    </p:spTree>
    <p:extLst>
      <p:ext uri="{BB962C8B-B14F-4D97-AF65-F5344CB8AC3E}">
        <p14:creationId xmlns:p14="http://schemas.microsoft.com/office/powerpoint/2010/main" val="3797922728"/>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C67CDAC3-4AF4-66A3-BBED-8EA384BB0872}"/>
              </a:ext>
            </a:extLst>
          </p:cNvPr>
          <p:cNvSpPr txBox="1">
            <a:spLocks noGrp="1"/>
          </p:cNvSpPr>
          <p:nvPr>
            <p:ph type="title"/>
          </p:nvPr>
        </p:nvSpPr>
        <p:spPr>
          <a:xfrm>
            <a:off x="388937" y="388882"/>
            <a:ext cx="3585663" cy="1159005"/>
          </a:xfrm>
          <a:prstGeom prst="rect">
            <a:avLst/>
          </a:prstGeom>
        </p:spPr>
        <p:txBody>
          <a:bodyPr lIns="45719" tIns="45720" rIns="45719" bIns="45720" anchor="ctr">
            <a:normAutofit/>
          </a:bodyPr>
          <a:lstStyle>
            <a:lvl1pPr>
              <a:defRPr>
                <a:latin typeface="Source Sans Pro Bold"/>
                <a:ea typeface="Source Sans Pro Bold"/>
                <a:cs typeface="Source Sans Pro Bold"/>
                <a:sym typeface="Source Sans Pro Bold"/>
              </a:defRPr>
            </a:lvl1pPr>
          </a:lstStyle>
          <a:p>
            <a:r>
              <a:rPr sz="3600" b="1" dirty="0"/>
              <a:t>Learning objectives</a:t>
            </a:r>
          </a:p>
        </p:txBody>
      </p:sp>
      <p:sp>
        <p:nvSpPr>
          <p:cNvPr id="5" name="Rounded Rectangle 3">
            <a:extLst>
              <a:ext uri="{FF2B5EF4-FFF2-40B4-BE49-F238E27FC236}">
                <a16:creationId xmlns:a16="http://schemas.microsoft.com/office/drawing/2014/main" id="{32ACEB43-5D5A-6B59-0C4F-66D5F2C6C6E8}"/>
              </a:ext>
            </a:extLst>
          </p:cNvPr>
          <p:cNvSpPr/>
          <p:nvPr/>
        </p:nvSpPr>
        <p:spPr>
          <a:xfrm flipV="1">
            <a:off x="389002" y="1484783"/>
            <a:ext cx="2655039" cy="86916"/>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
        <p:nvSpPr>
          <p:cNvPr id="2" name="Google Shape;308;p8">
            <a:extLst>
              <a:ext uri="{FF2B5EF4-FFF2-40B4-BE49-F238E27FC236}">
                <a16:creationId xmlns:a16="http://schemas.microsoft.com/office/drawing/2014/main" id="{88506538-81B8-6B44-6567-0C24A9EDCE0F}"/>
              </a:ext>
            </a:extLst>
          </p:cNvPr>
          <p:cNvSpPr txBox="1">
            <a:spLocks/>
          </p:cNvSpPr>
          <p:nvPr/>
        </p:nvSpPr>
        <p:spPr bwMode="auto">
          <a:xfrm>
            <a:off x="4182991" y="1481306"/>
            <a:ext cx="7296126" cy="4569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spcFirstLastPara="1" vert="horz" wrap="square" lIns="18000" tIns="0" rIns="18000" bIns="0" numCol="1" rtlCol="0" anchor="t" anchorCtr="0" compatLnSpc="1">
            <a:prstTxWarp prst="textNoShape">
              <a:avLst/>
            </a:prstTxWarp>
            <a:noAutofit/>
          </a:bodyPr>
          <a:lstStyle>
            <a:defPPr rtl="0">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2400" b="1" dirty="0">
                <a:latin typeface="Source Sans Pro Regular"/>
                <a:ea typeface="+mn-lt"/>
                <a:cs typeface="+mn-lt"/>
              </a:rPr>
              <a:t>A la fin de cette session, vous devriez  être  capables  de:</a:t>
            </a:r>
          </a:p>
          <a:p>
            <a:pPr defTabSz="289321">
              <a:defRPr sz="2400"/>
            </a:pPr>
            <a:endParaRPr lang="fr-FR" sz="2400" b="1" dirty="0">
              <a:solidFill>
                <a:srgbClr val="000000"/>
              </a:solidFill>
              <a:latin typeface="+mj-lt"/>
              <a:ea typeface="+mj-ea"/>
              <a:cs typeface="Helvetica"/>
              <a:sym typeface="Source Sans Pro Regular"/>
            </a:endParaRPr>
          </a:p>
          <a:p>
            <a:pPr marL="254000" indent="-254000" defTabSz="289321">
              <a:lnSpc>
                <a:spcPct val="90000"/>
              </a:lnSpc>
              <a:spcBef>
                <a:spcPts val="300"/>
              </a:spcBef>
              <a:buClr>
                <a:srgbClr val="65A000"/>
              </a:buClr>
              <a:buSzPct val="100000"/>
              <a:buFont typeface="Arial"/>
              <a:buChar char="•"/>
              <a:defRPr sz="2400"/>
            </a:pPr>
            <a:r>
              <a:rPr lang="fr" sz="2400" dirty="0">
                <a:solidFill>
                  <a:srgbClr val="000000"/>
                </a:solidFill>
                <a:latin typeface="+mj-lt"/>
                <a:ea typeface="+mj-ea"/>
                <a:cs typeface="+mj-cs"/>
                <a:sym typeface="Source Sans Pro Regular"/>
              </a:rPr>
              <a:t>Définir la recherche active des cas et le suivi des contacts.</a:t>
            </a:r>
          </a:p>
          <a:p>
            <a:pPr marL="254000" indent="-254000" defTabSz="289321">
              <a:lnSpc>
                <a:spcPct val="90000"/>
              </a:lnSpc>
              <a:spcBef>
                <a:spcPts val="300"/>
              </a:spcBef>
              <a:buClr>
                <a:srgbClr val="65A000"/>
              </a:buClr>
              <a:buSzPct val="100000"/>
              <a:buFont typeface="Arial"/>
              <a:buChar char="•"/>
              <a:defRPr sz="2400"/>
            </a:pPr>
            <a:r>
              <a:rPr lang="fr" sz="2400" dirty="0">
                <a:solidFill>
                  <a:srgbClr val="000000"/>
                </a:solidFill>
                <a:latin typeface="+mj-lt"/>
                <a:ea typeface="+mj-ea"/>
                <a:cs typeface="+mj-cs"/>
                <a:sym typeface="Source Sans Pro Regular"/>
              </a:rPr>
              <a:t>Décider à quel moment la recherche active des cas et le suivi des contacts doivent être réalisés en fonction des scénarios épidémiologiques.</a:t>
            </a:r>
          </a:p>
          <a:p>
            <a:pPr marL="254000" indent="-254000" defTabSz="289321">
              <a:lnSpc>
                <a:spcPct val="90000"/>
              </a:lnSpc>
              <a:spcBef>
                <a:spcPts val="300"/>
              </a:spcBef>
              <a:buClr>
                <a:srgbClr val="65A000"/>
              </a:buClr>
              <a:buSzPct val="100000"/>
              <a:buFont typeface="Arial"/>
              <a:buChar char="•"/>
              <a:defRPr sz="2400"/>
            </a:pPr>
            <a:r>
              <a:rPr lang="fr" sz="2400" dirty="0">
                <a:solidFill>
                  <a:srgbClr val="000000"/>
                </a:solidFill>
                <a:latin typeface="+mj-lt"/>
                <a:ea typeface="+mj-ea"/>
                <a:cs typeface="+mj-cs"/>
                <a:sym typeface="Source Sans Pro Regular"/>
              </a:rPr>
              <a:t>Expliquer comment mettre en œuvre la recherche active des cas et le suivi des contacts, en précisant le matériel nécessaire.</a:t>
            </a:r>
          </a:p>
          <a:p>
            <a:pPr marL="254000" indent="-254000" defTabSz="289321">
              <a:lnSpc>
                <a:spcPct val="90000"/>
              </a:lnSpc>
              <a:spcBef>
                <a:spcPts val="300"/>
              </a:spcBef>
              <a:buClr>
                <a:srgbClr val="65A000"/>
              </a:buClr>
              <a:buSzPct val="100000"/>
              <a:buFont typeface="Arial"/>
              <a:buChar char="•"/>
              <a:defRPr sz="2400"/>
            </a:pPr>
            <a:r>
              <a:rPr lang="fr" sz="2400" dirty="0">
                <a:solidFill>
                  <a:srgbClr val="000000"/>
                </a:solidFill>
                <a:latin typeface="+mj-lt"/>
                <a:ea typeface="+mj-ea"/>
                <a:cs typeface="+mj-cs"/>
                <a:sym typeface="Source Sans Pro Regular"/>
              </a:rPr>
              <a:t>Déterminer les groupes prioritaires pour le suivi des contacts.</a:t>
            </a:r>
            <a:endParaRPr lang="fr" sz="2400" dirty="0">
              <a:solidFill>
                <a:srgbClr val="000000"/>
              </a:solidFill>
              <a:latin typeface="+mj-lt"/>
              <a:ea typeface="+mj-ea"/>
              <a:cs typeface="+mj-cs"/>
            </a:endParaRPr>
          </a:p>
          <a:p>
            <a:pPr marL="0" indent="0" rtl="0">
              <a:buNone/>
            </a:pPr>
            <a:endParaRPr lang="en-US" sz="2000" dirty="0">
              <a:solidFill>
                <a:schemeClr val="tx1"/>
              </a:solidFill>
            </a:endParaRPr>
          </a:p>
        </p:txBody>
      </p:sp>
    </p:spTree>
    <p:extLst>
      <p:ext uri="{BB962C8B-B14F-4D97-AF65-F5344CB8AC3E}">
        <p14:creationId xmlns:p14="http://schemas.microsoft.com/office/powerpoint/2010/main" val="3661170886"/>
      </p:ext>
    </p:extLst>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9EF6AA9-AFDA-62A3-992A-DB86C44E5A34}"/>
              </a:ext>
            </a:extLst>
          </p:cNvPr>
          <p:cNvSpPr>
            <a:spLocks noGrp="1"/>
          </p:cNvSpPr>
          <p:nvPr>
            <p:ph type="title"/>
          </p:nvPr>
        </p:nvSpPr>
        <p:spPr/>
        <p:txBody>
          <a:bodyPr lIns="45719" tIns="45720" rIns="45719" bIns="45720" anchor="ctr">
            <a:normAutofit/>
          </a:bodyPr>
          <a:lstStyle/>
          <a:p>
            <a:r>
              <a:rPr lang="fr-FR" sz="3600" b="1" dirty="0"/>
              <a:t>Messages clés</a:t>
            </a:r>
          </a:p>
        </p:txBody>
      </p:sp>
      <p:sp>
        <p:nvSpPr>
          <p:cNvPr id="615" name="Content Placeholder 1"/>
          <p:cNvSpPr txBox="1">
            <a:spLocks noGrp="1"/>
          </p:cNvSpPr>
          <p:nvPr>
            <p:ph type="body" idx="1"/>
          </p:nvPr>
        </p:nvSpPr>
        <p:spPr>
          <a:prstGeom prst="rect">
            <a:avLst/>
          </a:prstGeom>
        </p:spPr>
        <p:txBody>
          <a:bodyPr lIns="45719" tIns="45720" rIns="45719" bIns="45720" anchor="t">
            <a:normAutofit/>
          </a:bodyPr>
          <a:lstStyle/>
          <a:p>
            <a:pPr marL="466090" indent="-466090">
              <a:buFontTx/>
              <a:buAutoNum type="arabicPeriod"/>
              <a:defRPr sz="2800"/>
            </a:pPr>
            <a:r>
              <a:rPr lang="fr" dirty="0">
                <a:latin typeface="Calibri"/>
                <a:cs typeface="Calibri"/>
              </a:rPr>
              <a:t>La recherche des contacts est une activité qui relève de la surveillance active.</a:t>
            </a:r>
            <a:endParaRPr lang="en-US" dirty="0">
              <a:latin typeface="Calibri"/>
              <a:cs typeface="Calibri"/>
            </a:endParaRPr>
          </a:p>
          <a:p>
            <a:pPr marL="466090" indent="-466090">
              <a:buFontTx/>
              <a:buAutoNum type="arabicPeriod"/>
              <a:defRPr sz="2800"/>
            </a:pPr>
            <a:r>
              <a:rPr lang="fr" dirty="0">
                <a:latin typeface="Calibri"/>
                <a:cs typeface="Calibri"/>
              </a:rPr>
              <a:t>L’objectif de la recherche des contacts est d’enrayer la transmission d’une maladie.</a:t>
            </a:r>
            <a:endParaRPr lang="en-US" dirty="0">
              <a:latin typeface="Calibri"/>
              <a:cs typeface="Calibri"/>
            </a:endParaRPr>
          </a:p>
          <a:p>
            <a:pPr marL="466090" indent="-466090">
              <a:buFontTx/>
              <a:buAutoNum type="arabicPeriod"/>
              <a:defRPr sz="2800"/>
            </a:pPr>
            <a:r>
              <a:rPr lang="fr" dirty="0">
                <a:latin typeface="Calibri"/>
                <a:cs typeface="Calibri"/>
              </a:rPr>
              <a:t>La recherche de chaque contact est essentielle pour contrôler et endiguer une épidémie. </a:t>
            </a:r>
            <a:endParaRPr lang="en-US" dirty="0">
              <a:latin typeface="Calibri"/>
              <a:cs typeface="Calibri"/>
            </a:endParaRPr>
          </a:p>
          <a:p>
            <a:pPr marL="466090" indent="-466090">
              <a:buFontTx/>
              <a:buAutoNum type="arabicPeriod"/>
              <a:defRPr sz="2800"/>
            </a:pPr>
            <a:r>
              <a:rPr lang="fr" dirty="0">
                <a:latin typeface="Calibri"/>
                <a:cs typeface="Calibri"/>
              </a:rPr>
              <a:t>En cas de transmission communautaire, il convient de surveiller en priorité les contacts à haut risque compte tenu de leur degré d’exposition, ainsi que les contacts qui présentent un risque plus élevé de développer une forme grave de la maladie.</a:t>
            </a:r>
            <a:endParaRPr lang="en-US" dirty="0">
              <a:latin typeface="Calibri"/>
              <a:cs typeface="Calibri"/>
            </a:endParaRPr>
          </a:p>
        </p:txBody>
      </p:sp>
    </p:spTree>
    <p:extLst>
      <p:ext uri="{BB962C8B-B14F-4D97-AF65-F5344CB8AC3E}">
        <p14:creationId xmlns:p14="http://schemas.microsoft.com/office/powerpoint/2010/main" val="1631952864"/>
      </p:ext>
    </p:extLst>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C56B19AF-970E-5184-9FE6-A4A4BED86F61}"/>
              </a:ext>
            </a:extLst>
          </p:cNvPr>
          <p:cNvSpPr>
            <a:spLocks noGrp="1"/>
          </p:cNvSpPr>
          <p:nvPr>
            <p:ph type="title"/>
          </p:nvPr>
        </p:nvSpPr>
        <p:spPr>
          <a:xfrm>
            <a:off x="205109" y="464724"/>
            <a:ext cx="3264195" cy="754662"/>
          </a:xfrm>
        </p:spPr>
        <p:txBody>
          <a:bodyPr lIns="45719" tIns="45720" rIns="45719" bIns="45720" anchor="ctr">
            <a:normAutofit fontScale="90000"/>
          </a:bodyPr>
          <a:lstStyle/>
          <a:p>
            <a:r>
              <a:rPr lang="fr-FR" sz="3600" b="1" dirty="0"/>
              <a:t>Références et lignes directrices</a:t>
            </a:r>
          </a:p>
        </p:txBody>
      </p:sp>
      <p:sp>
        <p:nvSpPr>
          <p:cNvPr id="623" name="Espace réservé du contenu 2"/>
          <p:cNvSpPr txBox="1">
            <a:spLocks noGrp="1"/>
          </p:cNvSpPr>
          <p:nvPr>
            <p:ph type="body" idx="1"/>
          </p:nvPr>
        </p:nvSpPr>
        <p:spPr>
          <a:prstGeom prst="rect">
            <a:avLst/>
          </a:prstGeom>
        </p:spPr>
        <p:txBody>
          <a:bodyPr/>
          <a:lstStyle/>
          <a:p>
            <a:pPr marL="0" indent="0">
              <a:buSzTx/>
              <a:buNone/>
              <a:defRPr sz="2000">
                <a:solidFill>
                  <a:srgbClr val="C00000"/>
                </a:solidFill>
              </a:defRPr>
            </a:pPr>
            <a:r>
              <a:rPr u="sng" dirty="0">
                <a:solidFill>
                  <a:srgbClr val="0563C1"/>
                </a:solidFill>
                <a:uFill>
                  <a:solidFill>
                    <a:srgbClr val="0563C1"/>
                  </a:solidFill>
                </a:uFill>
                <a:hlinkClick r:id="rId2"/>
              </a:rPr>
              <a:t>WHO Outbreak Toolkit</a:t>
            </a:r>
          </a:p>
          <a:p>
            <a:pPr marL="0" indent="0">
              <a:buSzTx/>
              <a:buNone/>
            </a:pPr>
            <a:endParaRPr u="sng" dirty="0">
              <a:solidFill>
                <a:srgbClr val="0563C1"/>
              </a:solidFill>
              <a:uFill>
                <a:solidFill>
                  <a:srgbClr val="0563C1"/>
                </a:solidFill>
              </a:uFill>
              <a:hlinkClick r:id="rId2"/>
            </a:endParaRPr>
          </a:p>
          <a:p>
            <a:pPr marL="0" indent="0">
              <a:buSzTx/>
              <a:buNone/>
              <a:defRPr sz="2000">
                <a:solidFill>
                  <a:srgbClr val="002060"/>
                </a:solidFill>
              </a:defRPr>
            </a:pPr>
            <a:r>
              <a:rPr dirty="0"/>
              <a:t>Standard precautions in health care: Aide-memoire, WHO Oct 2007</a:t>
            </a:r>
            <a:br>
              <a:rPr dirty="0"/>
            </a:br>
            <a:r>
              <a:rPr u="sng" dirty="0">
                <a:solidFill>
                  <a:srgbClr val="0563C1"/>
                </a:solidFill>
                <a:uFill>
                  <a:solidFill>
                    <a:srgbClr val="0563C1"/>
                  </a:solidFill>
                </a:uFill>
                <a:hlinkClick r:id="rId3"/>
              </a:rPr>
              <a:t>http://www.who.int/csr/resources/publications/EPR_AM2_E7.pdf</a:t>
            </a:r>
          </a:p>
          <a:p>
            <a:pPr>
              <a:defRPr sz="2000"/>
            </a:pPr>
            <a:endParaRPr u="sng" dirty="0">
              <a:solidFill>
                <a:srgbClr val="0563C1"/>
              </a:solidFill>
              <a:uFill>
                <a:solidFill>
                  <a:srgbClr val="0563C1"/>
                </a:solidFill>
              </a:uFill>
              <a:hlinkClick r:id="rId3"/>
            </a:endParaRPr>
          </a:p>
          <a:p>
            <a:pPr marL="0" indent="0">
              <a:buSzTx/>
              <a:buNone/>
              <a:defRPr sz="2000"/>
            </a:pPr>
            <a:r>
              <a:rPr dirty="0"/>
              <a:t>Hand Hygiene: Why, How &amp; When?</a:t>
            </a:r>
          </a:p>
          <a:p>
            <a:pPr marL="0" indent="0">
              <a:buSzTx/>
              <a:buNone/>
              <a:defRPr sz="2000"/>
            </a:pPr>
            <a:r>
              <a:rPr u="sng" dirty="0">
                <a:solidFill>
                  <a:srgbClr val="0563C1"/>
                </a:solidFill>
                <a:uFill>
                  <a:solidFill>
                    <a:srgbClr val="0563C1"/>
                  </a:solidFill>
                </a:uFill>
                <a:hlinkClick r:id="rId4"/>
              </a:rPr>
              <a:t>http://www.who.int/gpsc/5may/Hand_Hygiene_Why_How_and_When_Brochure.pdf?ua=1</a:t>
            </a:r>
            <a:r>
              <a:rPr dirty="0"/>
              <a:t>  </a:t>
            </a:r>
          </a:p>
          <a:p>
            <a:pPr marL="0" indent="0">
              <a:buSzTx/>
              <a:buNone/>
              <a:defRPr sz="2000"/>
            </a:pPr>
            <a:endParaRPr dirty="0"/>
          </a:p>
          <a:p>
            <a:pPr marL="0" indent="0">
              <a:buSzTx/>
              <a:buNone/>
              <a:defRPr sz="2000">
                <a:solidFill>
                  <a:srgbClr val="002060"/>
                </a:solidFill>
              </a:defRPr>
            </a:pPr>
            <a:r>
              <a:rPr u="sng" dirty="0">
                <a:solidFill>
                  <a:srgbClr val="0563C1"/>
                </a:solidFill>
                <a:uFill>
                  <a:solidFill>
                    <a:srgbClr val="0563C1"/>
                  </a:solidFill>
                </a:uFill>
                <a:hlinkClick r:id="rId5"/>
              </a:rPr>
              <a:t>My 5 Moments for Hand Hygiene. World Health Organization.</a:t>
            </a:r>
            <a:r>
              <a:rPr dirty="0"/>
              <a:t> </a:t>
            </a:r>
          </a:p>
          <a:p>
            <a:pPr>
              <a:defRPr sz="2000"/>
            </a:pPr>
            <a:endParaRPr dirty="0"/>
          </a:p>
          <a:p>
            <a:pPr marL="0" indent="0">
              <a:buSzTx/>
              <a:buNone/>
              <a:defRPr sz="2000"/>
            </a:pPr>
            <a:r>
              <a:rPr dirty="0"/>
              <a:t>Personal protective equipment for use in a filovirus disease outbreak Rapid advice guideline, WHO 2016</a:t>
            </a:r>
          </a:p>
          <a:p>
            <a:pPr marL="0" indent="0">
              <a:buSzTx/>
              <a:buNone/>
              <a:defRPr sz="2000"/>
            </a:pPr>
            <a:r>
              <a:rPr u="sng" dirty="0">
                <a:solidFill>
                  <a:srgbClr val="0563C1"/>
                </a:solidFill>
                <a:uFill>
                  <a:solidFill>
                    <a:srgbClr val="0563C1"/>
                  </a:solidFill>
                </a:uFill>
                <a:hlinkClick r:id="rId6"/>
              </a:rPr>
              <a:t>http://apps.who.int/iris/bitstream/10665/251426/1/9789241549721-eng.pdf?ua=1</a:t>
            </a:r>
            <a:r>
              <a:rPr dirty="0"/>
              <a:t> </a:t>
            </a:r>
          </a:p>
        </p:txBody>
      </p:sp>
    </p:spTree>
    <p:extLst>
      <p:ext uri="{BB962C8B-B14F-4D97-AF65-F5344CB8AC3E}">
        <p14:creationId xmlns:p14="http://schemas.microsoft.com/office/powerpoint/2010/main" val="349003549"/>
      </p:ext>
    </p:extLst>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460B696A-EE25-739E-329E-D6EEC3F352D9}"/>
              </a:ext>
            </a:extLst>
          </p:cNvPr>
          <p:cNvSpPr txBox="1"/>
          <p:nvPr/>
        </p:nvSpPr>
        <p:spPr>
          <a:xfrm>
            <a:off x="4380213" y="1004089"/>
            <a:ext cx="6895209" cy="61173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xmlns:lc="http://schemas.openxmlformats.org/drawingml/2006/lockedCanvas" val="1"/>
            </a:ext>
          </a:extLst>
        </p:spPr>
        <p:txBody>
          <a:bodyPr lIns="45719" rIns="45719">
            <a:spAutoFit/>
          </a:bodyPr>
          <a:lstStyle>
            <a:defPPr rtl="0">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Bef>
                <a:spcPts val="400"/>
              </a:spcBef>
              <a:defRPr>
                <a:latin typeface="+mj-lt"/>
                <a:ea typeface="+mj-ea"/>
                <a:cs typeface="+mj-cs"/>
                <a:sym typeface="Source Sans Pro Regular"/>
              </a:defRPr>
            </a:pPr>
            <a:r>
              <a:rPr dirty="0"/>
              <a:t>Managing epidemics: Key facts about major deadly diseases </a:t>
            </a:r>
          </a:p>
          <a:p>
            <a:pPr>
              <a:spcBef>
                <a:spcPts val="400"/>
              </a:spcBef>
              <a:defRPr>
                <a:latin typeface="+mj-lt"/>
                <a:ea typeface="+mj-ea"/>
                <a:cs typeface="+mj-cs"/>
                <a:sym typeface="Source Sans Pro Regular"/>
              </a:defRPr>
            </a:pPr>
            <a:r>
              <a:rPr u="sng" dirty="0">
                <a:solidFill>
                  <a:srgbClr val="0563C1"/>
                </a:solidFill>
                <a:uFill>
                  <a:solidFill>
                    <a:srgbClr val="0563C1"/>
                  </a:solidFill>
                </a:uFill>
                <a:hlinkClick r:id="rId2"/>
              </a:rPr>
              <a:t>https://apps.who.int/iris/handle/10665/272442</a:t>
            </a:r>
          </a:p>
          <a:p>
            <a:pPr>
              <a:spcBef>
                <a:spcPts val="400"/>
              </a:spcBef>
              <a:defRPr>
                <a:latin typeface="+mj-lt"/>
                <a:ea typeface="+mj-ea"/>
                <a:cs typeface="+mj-cs"/>
                <a:sym typeface="Source Sans Pro Regular"/>
              </a:defRPr>
            </a:pPr>
            <a:endParaRPr u="sng" dirty="0">
              <a:solidFill>
                <a:srgbClr val="0563C1"/>
              </a:solidFill>
              <a:uFill>
                <a:solidFill>
                  <a:srgbClr val="0563C1"/>
                </a:solidFill>
              </a:uFill>
              <a:hlinkClick r:id="rId2"/>
            </a:endParaRPr>
          </a:p>
          <a:p>
            <a:pPr>
              <a:spcBef>
                <a:spcPts val="400"/>
              </a:spcBef>
              <a:defRPr>
                <a:latin typeface="+mj-lt"/>
                <a:ea typeface="+mj-ea"/>
                <a:cs typeface="+mj-cs"/>
                <a:sym typeface="Source Sans Pro Regular"/>
              </a:defRPr>
            </a:pPr>
            <a:r>
              <a:rPr dirty="0"/>
              <a:t>Operational guide for engaging communities in contact tracing, WHO and UNICEF, 28 May 2021 </a:t>
            </a:r>
          </a:p>
          <a:p>
            <a:pPr>
              <a:spcBef>
                <a:spcPts val="400"/>
              </a:spcBef>
              <a:defRPr>
                <a:latin typeface="+mj-lt"/>
                <a:ea typeface="+mj-ea"/>
                <a:cs typeface="+mj-cs"/>
                <a:sym typeface="Source Sans Pro Regular"/>
              </a:defRPr>
            </a:pPr>
            <a:r>
              <a:rPr u="sng" dirty="0">
                <a:solidFill>
                  <a:srgbClr val="0563C1"/>
                </a:solidFill>
                <a:uFill>
                  <a:solidFill>
                    <a:srgbClr val="0563C1"/>
                  </a:solidFill>
                </a:uFill>
                <a:hlinkClick r:id="rId3"/>
              </a:rPr>
              <a:t>https://apps.who.int/iris/handle/10665/341553</a:t>
            </a:r>
          </a:p>
          <a:p>
            <a:pPr>
              <a:spcBef>
                <a:spcPts val="400"/>
              </a:spcBef>
              <a:defRPr>
                <a:latin typeface="+mj-lt"/>
                <a:ea typeface="+mj-ea"/>
                <a:cs typeface="+mj-cs"/>
                <a:sym typeface="Source Sans Pro Regular"/>
              </a:defRPr>
            </a:pPr>
            <a:endParaRPr u="sng" dirty="0">
              <a:solidFill>
                <a:srgbClr val="0563C1"/>
              </a:solidFill>
              <a:uFill>
                <a:solidFill>
                  <a:srgbClr val="0563C1"/>
                </a:solidFill>
              </a:uFill>
              <a:hlinkClick r:id="rId3"/>
            </a:endParaRPr>
          </a:p>
          <a:p>
            <a:pPr>
              <a:defRPr>
                <a:latin typeface="+mj-lt"/>
                <a:ea typeface="+mj-ea"/>
                <a:cs typeface="+mj-cs"/>
                <a:sym typeface="Source Sans Pro Regular"/>
              </a:defRPr>
            </a:pPr>
            <a:r>
              <a:rPr dirty="0"/>
              <a:t>Country &amp; Technical Guidance - Coronavirus disease (COVID-19)</a:t>
            </a:r>
          </a:p>
          <a:p>
            <a:pPr>
              <a:spcBef>
                <a:spcPts val="600"/>
              </a:spcBef>
              <a:defRPr>
                <a:latin typeface="+mj-lt"/>
                <a:ea typeface="+mj-ea"/>
                <a:cs typeface="+mj-cs"/>
                <a:sym typeface="Source Sans Pro Regular"/>
              </a:defRPr>
            </a:pPr>
            <a:r>
              <a:rPr u="sng" dirty="0">
                <a:solidFill>
                  <a:srgbClr val="0563C1"/>
                </a:solidFill>
                <a:uFill>
                  <a:solidFill>
                    <a:srgbClr val="0563C1"/>
                  </a:solidFill>
                </a:uFill>
                <a:hlinkClick r:id="rId4"/>
              </a:rPr>
              <a:t>https://www.who.int/emergencies/diseases/novel-coronavirus-2019/technical-guidance-publications</a:t>
            </a:r>
            <a:r>
              <a:rPr dirty="0"/>
              <a:t> </a:t>
            </a:r>
          </a:p>
          <a:p>
            <a:pPr>
              <a:spcBef>
                <a:spcPts val="600"/>
              </a:spcBef>
              <a:defRPr>
                <a:latin typeface="+mj-lt"/>
                <a:ea typeface="+mj-ea"/>
                <a:cs typeface="+mj-cs"/>
                <a:sym typeface="Source Sans Pro Regular"/>
              </a:defRPr>
            </a:pPr>
            <a:endParaRPr dirty="0"/>
          </a:p>
          <a:p>
            <a:pPr>
              <a:spcBef>
                <a:spcPts val="600"/>
              </a:spcBef>
              <a:defRPr>
                <a:latin typeface="+mj-lt"/>
                <a:ea typeface="+mj-ea"/>
                <a:cs typeface="+mj-cs"/>
                <a:sym typeface="Source Sans Pro Regular"/>
              </a:defRPr>
            </a:pPr>
            <a:r>
              <a:rPr dirty="0"/>
              <a:t>Coronavirus disease (COVID-19) technical guidance: Early investigations protocols</a:t>
            </a:r>
          </a:p>
          <a:p>
            <a:pPr>
              <a:spcBef>
                <a:spcPts val="600"/>
              </a:spcBef>
              <a:defRPr>
                <a:latin typeface="+mj-lt"/>
                <a:ea typeface="+mj-ea"/>
                <a:cs typeface="+mj-cs"/>
                <a:sym typeface="Source Sans Pro Regular"/>
              </a:defRPr>
            </a:pPr>
            <a:r>
              <a:rPr u="sng" dirty="0">
                <a:solidFill>
                  <a:srgbClr val="0563C1"/>
                </a:solidFill>
                <a:uFill>
                  <a:solidFill>
                    <a:srgbClr val="0563C1"/>
                  </a:solidFill>
                </a:uFill>
                <a:hlinkClick r:id="rId5"/>
              </a:rPr>
              <a:t>https://www.who.int/emergencies/diseases/novel-coronavirus-2019/technical-guidance/early-investigations</a:t>
            </a:r>
          </a:p>
          <a:p>
            <a:pPr>
              <a:spcBef>
                <a:spcPts val="600"/>
              </a:spcBef>
              <a:defRPr>
                <a:latin typeface="+mj-lt"/>
                <a:ea typeface="+mj-ea"/>
                <a:cs typeface="+mj-cs"/>
                <a:sym typeface="Source Sans Pro Regular"/>
              </a:defRPr>
            </a:pPr>
            <a:endParaRPr u="sng" dirty="0">
              <a:solidFill>
                <a:srgbClr val="0563C1"/>
              </a:solidFill>
              <a:uFill>
                <a:solidFill>
                  <a:srgbClr val="0563C1"/>
                </a:solidFill>
              </a:uFill>
              <a:hlinkClick r:id="rId5"/>
            </a:endParaRPr>
          </a:p>
          <a:p>
            <a:pPr>
              <a:spcBef>
                <a:spcPts val="600"/>
              </a:spcBef>
              <a:defRPr>
                <a:latin typeface="+mj-lt"/>
                <a:ea typeface="+mj-ea"/>
                <a:cs typeface="+mj-cs"/>
                <a:sym typeface="Source Sans Pro Regular"/>
              </a:defRPr>
            </a:pPr>
            <a:endParaRPr u="sng" dirty="0">
              <a:solidFill>
                <a:srgbClr val="0563C1"/>
              </a:solidFill>
              <a:uFill>
                <a:solidFill>
                  <a:srgbClr val="0563C1"/>
                </a:solidFill>
              </a:uFill>
              <a:hlinkClick r:id="rId5"/>
            </a:endParaRPr>
          </a:p>
        </p:txBody>
      </p:sp>
      <p:sp>
        <p:nvSpPr>
          <p:cNvPr id="10" name="Titre 2">
            <a:extLst>
              <a:ext uri="{FF2B5EF4-FFF2-40B4-BE49-F238E27FC236}">
                <a16:creationId xmlns:a16="http://schemas.microsoft.com/office/drawing/2014/main" id="{8EF68D93-10FA-1299-CB42-DCB01D55D2BB}"/>
              </a:ext>
            </a:extLst>
          </p:cNvPr>
          <p:cNvSpPr txBox="1">
            <a:spLocks/>
          </p:cNvSpPr>
          <p:nvPr/>
        </p:nvSpPr>
        <p:spPr>
          <a:xfrm>
            <a:off x="295515" y="632622"/>
            <a:ext cx="3264195" cy="75466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no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r>
              <a:rPr lang="fr-FR" b="1" kern="0" dirty="0">
                <a:latin typeface="Source Sans Pro Regular"/>
              </a:rPr>
              <a:t>Références et lignes directrices</a:t>
            </a:r>
          </a:p>
        </p:txBody>
      </p:sp>
    </p:spTree>
    <p:extLst>
      <p:ext uri="{BB962C8B-B14F-4D97-AF65-F5344CB8AC3E}">
        <p14:creationId xmlns:p14="http://schemas.microsoft.com/office/powerpoint/2010/main" val="1324391956"/>
      </p:ext>
    </p:extLst>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B82FB97-3A63-F6FB-1D40-A62B7ED686FC}"/>
              </a:ext>
            </a:extLst>
          </p:cNvPr>
          <p:cNvSpPr>
            <a:spLocks noGrp="1"/>
          </p:cNvSpPr>
          <p:nvPr>
            <p:ph type="title"/>
          </p:nvPr>
        </p:nvSpPr>
        <p:spPr>
          <a:xfrm>
            <a:off x="347177" y="-103547"/>
            <a:ext cx="3264195" cy="1826628"/>
          </a:xfrm>
        </p:spPr>
        <p:txBody>
          <a:bodyPr lIns="45719" tIns="45720" rIns="45719" bIns="45720" anchor="ctr">
            <a:normAutofit/>
          </a:bodyPr>
          <a:lstStyle/>
          <a:p>
            <a:r>
              <a:rPr lang="fr-FR" b="1" dirty="0"/>
              <a:t>Ressources supplémentaires de formation</a:t>
            </a:r>
          </a:p>
        </p:txBody>
      </p:sp>
      <p:sp>
        <p:nvSpPr>
          <p:cNvPr id="640" name="Espace réservé du contenu 2"/>
          <p:cNvSpPr txBox="1">
            <a:spLocks noGrp="1"/>
          </p:cNvSpPr>
          <p:nvPr>
            <p:ph type="body" idx="1"/>
          </p:nvPr>
        </p:nvSpPr>
        <p:spPr>
          <a:xfrm>
            <a:off x="4183143" y="2612352"/>
            <a:ext cx="7529514" cy="1620489"/>
          </a:xfrm>
          <a:prstGeom prst="rect">
            <a:avLst/>
          </a:prstGeom>
        </p:spPr>
        <p:txBody>
          <a:bodyPr/>
          <a:lstStyle/>
          <a:p>
            <a:pPr marL="0" indent="0">
              <a:buSzTx/>
              <a:buNone/>
              <a:defRPr sz="2400">
                <a:solidFill>
                  <a:srgbClr val="C00000"/>
                </a:solidFill>
              </a:defRPr>
            </a:pPr>
            <a:r>
              <a:rPr u="sng" dirty="0">
                <a:solidFill>
                  <a:srgbClr val="0563C1"/>
                </a:solidFill>
                <a:uFill>
                  <a:solidFill>
                    <a:srgbClr val="0563C1"/>
                  </a:solidFill>
                </a:uFill>
                <a:hlinkClick r:id="rId2"/>
              </a:rPr>
              <a:t>COVID-19 National Rapid Response Teams Online Learning Programme</a:t>
            </a:r>
          </a:p>
          <a:p>
            <a:pPr marL="0" indent="0">
              <a:buSzTx/>
              <a:buNone/>
              <a:defRPr sz="2400">
                <a:solidFill>
                  <a:srgbClr val="C00000"/>
                </a:solidFill>
              </a:defRPr>
            </a:pPr>
            <a:endParaRPr u="sng" dirty="0">
              <a:solidFill>
                <a:srgbClr val="0563C1"/>
              </a:solidFill>
              <a:uFill>
                <a:solidFill>
                  <a:srgbClr val="0563C1"/>
                </a:solidFill>
              </a:uFill>
              <a:hlinkClick r:id="rId2"/>
            </a:endParaRPr>
          </a:p>
          <a:p>
            <a:pPr marL="0" indent="0">
              <a:buSzTx/>
              <a:buNone/>
              <a:defRPr sz="2400">
                <a:solidFill>
                  <a:srgbClr val="C00000"/>
                </a:solidFill>
              </a:defRPr>
            </a:pPr>
            <a:r>
              <a:rPr u="sng" dirty="0">
                <a:solidFill>
                  <a:srgbClr val="0563C1"/>
                </a:solidFill>
                <a:uFill>
                  <a:solidFill>
                    <a:srgbClr val="0563C1"/>
                  </a:solidFill>
                </a:uFill>
                <a:hlinkClick r:id="rId3"/>
              </a:rPr>
              <a:t>COVID-19 Contact Tracing Training and Resources; CDC</a:t>
            </a:r>
          </a:p>
        </p:txBody>
      </p:sp>
    </p:spTree>
    <p:extLst>
      <p:ext uri="{BB962C8B-B14F-4D97-AF65-F5344CB8AC3E}">
        <p14:creationId xmlns:p14="http://schemas.microsoft.com/office/powerpoint/2010/main" val="2867216795"/>
      </p:ext>
    </p:extLst>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6" name="Google Shape;300;p7"/>
          <p:cNvSpPr txBox="1">
            <a:spLocks noGrp="1"/>
          </p:cNvSpPr>
          <p:nvPr>
            <p:ph type="title" idx="4294967295"/>
          </p:nvPr>
        </p:nvSpPr>
        <p:spPr>
          <a:xfrm>
            <a:off x="2708910" y="2517775"/>
            <a:ext cx="6988175" cy="911225"/>
          </a:xfrm>
          <a:prstGeom prst="rect">
            <a:avLst/>
          </a:prstGeom>
        </p:spPr>
        <p:txBody>
          <a:bodyPr lIns="101249" tIns="101249" rIns="101249" bIns="101249" anchor="t">
            <a:normAutofit/>
          </a:bodyPr>
          <a:lstStyle/>
          <a:p>
            <a:pPr algn="ctr" defTabSz="210482">
              <a:defRPr sz="3104"/>
            </a:pPr>
            <a:r>
              <a:rPr lang="fr" sz="4400" b="1" dirty="0"/>
              <a:t>Merci !</a:t>
            </a:r>
            <a:endParaRPr lang="fr-FR" sz="4400" dirty="0"/>
          </a:p>
        </p:txBody>
      </p:sp>
    </p:spTree>
    <p:extLst>
      <p:ext uri="{BB962C8B-B14F-4D97-AF65-F5344CB8AC3E}">
        <p14:creationId xmlns:p14="http://schemas.microsoft.com/office/powerpoint/2010/main" val="3615019355"/>
      </p:ext>
    </p:extLst>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custDataLst>
              <p:tags r:id="rId1"/>
            </p:custDataLst>
          </p:nvPr>
        </p:nvSpPr>
        <p:spPr>
          <a:xfrm>
            <a:off x="376136" y="1019974"/>
            <a:ext cx="11351044" cy="5051752"/>
          </a:xfrm>
        </p:spPr>
        <p:txBody>
          <a:bodyPr vert="horz" wrap="square" lIns="13500" tIns="0" rIns="13500" bIns="0" numCol="1" rtlCol="0" anchor="t" anchorCtr="0" compatLnSpc="1">
            <a:prstTxWarp prst="textNoShape">
              <a:avLst/>
            </a:prstTxWarp>
            <a:noAutofit/>
          </a:bodyPr>
          <a:lstStyle/>
          <a:p>
            <a:pPr marL="0" indent="0">
              <a:buNone/>
            </a:pPr>
            <a:r>
              <a:rPr lang="fr" sz="1600" b="1" dirty="0">
                <a:cs typeface="Arial"/>
              </a:rPr>
              <a:t>Plateforme d’apprentissage de l’OMS sur la sécurité sanitaire – Supports de formation</a:t>
            </a:r>
          </a:p>
          <a:p>
            <a:pPr marL="0" indent="0">
              <a:buNone/>
            </a:pPr>
            <a:endParaRPr lang="en-US" sz="1600" dirty="0">
              <a:cs typeface="Arial"/>
            </a:endParaRPr>
          </a:p>
          <a:p>
            <a:pPr marL="0" indent="0">
              <a:buNone/>
            </a:pPr>
            <a:r>
              <a:rPr lang="fr" sz="1600" dirty="0">
                <a:cs typeface="Arial"/>
              </a:rPr>
              <a:t>Les présents supports de formation sont la propriété de © l’Organisation mondiale de la Santé (OMS), 2022. Tous droits réservés.</a:t>
            </a:r>
          </a:p>
          <a:p>
            <a:pPr marL="0" indent="0">
              <a:buNone/>
            </a:pPr>
            <a:r>
              <a:rPr lang="fr" sz="1600" dirty="0">
                <a:cs typeface="Arial"/>
              </a:rPr>
              <a:t>Votre utilisation des présents supports est soumise aux conditions d’utilisation de la « </a:t>
            </a:r>
            <a:r>
              <a:rPr lang="fr" sz="1600" u="sng" dirty="0">
                <a:cs typeface="Arial"/>
                <a:hlinkClick r:id="rId3"/>
              </a:rPr>
              <a:t>Plateforme d’apprentissage de l’OMS sur la sécurité sanitaire – Supports de formation</a:t>
            </a:r>
            <a:r>
              <a:rPr lang="fr" sz="1600" dirty="0">
                <a:cs typeface="Arial"/>
              </a:rPr>
              <a:t> », que vous avez acceptées en les téléchargeant, et qui sont disponibles sur la Plateforme d’apprentissage sur la sécurité sanitaire à l’adresse suivante : </a:t>
            </a:r>
            <a:r>
              <a:rPr lang="fr" sz="1600" u="sng" dirty="0">
                <a:cs typeface="Arial"/>
                <a:hlinkClick r:id="rId4"/>
              </a:rPr>
              <a:t>https://extranet.who.int/hslp</a:t>
            </a:r>
            <a:r>
              <a:rPr lang="fr" sz="1600" dirty="0">
                <a:cs typeface="Arial"/>
              </a:rPr>
              <a:t>.  </a:t>
            </a:r>
            <a:endParaRPr lang="en-US" sz="1600" dirty="0"/>
          </a:p>
          <a:p>
            <a:pPr marL="71755" indent="-71755"/>
            <a:endParaRPr lang="en-US" sz="1600" dirty="0"/>
          </a:p>
          <a:p>
            <a:pPr marL="0" indent="0">
              <a:buNone/>
            </a:pPr>
            <a:r>
              <a:rPr lang="fr" sz="1600" dirty="0">
                <a:cs typeface="Arial"/>
              </a:rPr>
              <a:t>En cas d’adaptation, de modification, de traduction ou de toute autre révision du contenu de ces documents, vous ne devez pas laisser entendre que l’OMS est affiliée de quelque manière que ce soit à ces modifications, et vous ne devez pas utiliser le nom ni l’emblème de l’OMS dans les documents ainsi modifiés. </a:t>
            </a:r>
            <a:endParaRPr lang="en-US" sz="1600" dirty="0"/>
          </a:p>
          <a:p>
            <a:pPr marL="71755" indent="-71755"/>
            <a:endParaRPr lang="en-US" sz="1600" dirty="0"/>
          </a:p>
          <a:p>
            <a:pPr marL="0" indent="0">
              <a:buNone/>
            </a:pPr>
            <a:r>
              <a:rPr lang="fr" sz="1600" dirty="0">
                <a:cs typeface="Times New Roman"/>
              </a:rPr>
              <a:t>Si vous adaptez, modifiez, traduisez ou révisez de toute autre manière que ce soit le contenu de ces documents, vous devez en citer la source en indiquant la mention suivante : « Ces supports de formation sont une version modifiée du Kit de formation avancée pour les équipes d’intervention rapide (disponible à l’adresse suivante : </a:t>
            </a:r>
            <a:r>
              <a:rPr lang="fr" sz="1600" dirty="0">
                <a:cs typeface="Arial"/>
              </a:rPr>
              <a:t>https://extranet.who.int/hslp/</a:t>
            </a:r>
            <a:r>
              <a:rPr lang="fr" sz="1600" dirty="0">
                <a:cs typeface="Times New Roman"/>
              </a:rPr>
              <a:t>), lequel est la propriété de © l’Organisation mondiale de la Santé (OMS) 2022, et sont utilisés avec l’autorisation de l’OMS. L’OMS décline toute responsabilité en cas de modification ou de révision des documents de l’OMS protégés par le droit d’auteur. »  </a:t>
            </a:r>
          </a:p>
          <a:p>
            <a:pPr marL="0" indent="0">
              <a:buNone/>
            </a:pPr>
            <a:endParaRPr lang="fr" sz="1600" dirty="0">
              <a:cs typeface="Times New Roman"/>
            </a:endParaRPr>
          </a:p>
          <a:p>
            <a:pPr marL="0" indent="0">
              <a:buNone/>
            </a:pPr>
            <a:r>
              <a:rPr lang="fr" sz="1600" dirty="0">
                <a:cs typeface="Arial"/>
              </a:rPr>
              <a:t>En outre, nous vous invitons à informer l’OMS de toute modification de ces documents utilisés à des fins publiques, d’archivage ou de formation continue, en envoyant un courrier électronique à l’adresse suivante : </a:t>
            </a:r>
            <a:r>
              <a:rPr lang="fr" sz="1600" u="sng" dirty="0">
                <a:solidFill>
                  <a:srgbClr val="0563C1"/>
                </a:solidFill>
                <a:cs typeface="Arial"/>
                <a:hlinkClick r:id="rId5"/>
              </a:rPr>
              <a:t>ihrhrt@who.int</a:t>
            </a:r>
            <a:r>
              <a:rPr lang="fr" sz="1600" dirty="0">
                <a:cs typeface="Arial"/>
              </a:rPr>
              <a:t>.</a:t>
            </a:r>
            <a:endParaRPr lang="en-US" sz="1600" dirty="0">
              <a:cs typeface="Arial"/>
            </a:endParaRPr>
          </a:p>
          <a:p>
            <a:pPr marL="71755" indent="-71755" rtl="0"/>
            <a:endParaRPr lang="en-US" dirty="0"/>
          </a:p>
        </p:txBody>
      </p:sp>
      <p:sp>
        <p:nvSpPr>
          <p:cNvPr id="2" name="TextBox 1">
            <a:extLst>
              <a:ext uri="{FF2B5EF4-FFF2-40B4-BE49-F238E27FC236}">
                <a16:creationId xmlns:a16="http://schemas.microsoft.com/office/drawing/2014/main" id="{F363656B-CBB2-5EF9-10DF-B00F48FFFAFF}"/>
              </a:ext>
            </a:extLst>
          </p:cNvPr>
          <p:cNvSpPr txBox="1"/>
          <p:nvPr/>
        </p:nvSpPr>
        <p:spPr>
          <a:xfrm>
            <a:off x="140369" y="-1"/>
            <a:ext cx="6686559" cy="584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pPr hangingPunct="0"/>
            <a:r>
              <a:rPr lang="en-GB" sz="3200" b="1" dirty="0">
                <a:solidFill>
                  <a:srgbClr val="FFFFFF"/>
                </a:solidFill>
                <a:latin typeface="Source Sans Pro Regular"/>
                <a:ea typeface="Calibri"/>
                <a:cs typeface="Calibri"/>
              </a:rPr>
              <a:t>Clause de non-</a:t>
            </a:r>
            <a:r>
              <a:rPr lang="en-GB" sz="3200" b="1" dirty="0" err="1">
                <a:solidFill>
                  <a:srgbClr val="FFFFFF"/>
                </a:solidFill>
                <a:latin typeface="Source Sans Pro Regular"/>
                <a:ea typeface="Calibri"/>
                <a:cs typeface="Calibri"/>
              </a:rPr>
              <a:t>responsabilité</a:t>
            </a:r>
            <a:endParaRPr lang="en-GB" sz="3200" b="1" i="0" u="none" strike="noStrike" cap="none" spc="0" normalizeH="0" baseline="0" dirty="0">
              <a:ln>
                <a:noFill/>
              </a:ln>
              <a:solidFill>
                <a:srgbClr val="FFFFFF"/>
              </a:solidFill>
              <a:effectLst/>
              <a:uFillTx/>
              <a:latin typeface="Source Sans Pro Regular"/>
              <a:ea typeface="Calibri"/>
              <a:cs typeface="Calibri"/>
            </a:endParaRPr>
          </a:p>
        </p:txBody>
      </p:sp>
    </p:spTree>
    <p:extLst>
      <p:ext uri="{BB962C8B-B14F-4D97-AF65-F5344CB8AC3E}">
        <p14:creationId xmlns:p14="http://schemas.microsoft.com/office/powerpoint/2010/main" val="2146983900"/>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4E0E2DB2-A938-B1A3-A85F-3FBDD980A2BE}"/>
              </a:ext>
            </a:extLst>
          </p:cNvPr>
          <p:cNvSpPr txBox="1">
            <a:spLocks/>
          </p:cNvSpPr>
          <p:nvPr/>
        </p:nvSpPr>
        <p:spPr>
          <a:xfrm>
            <a:off x="389002" y="1000383"/>
            <a:ext cx="2956272" cy="48439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no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9pPr>
          </a:lstStyle>
          <a:p>
            <a:pPr hangingPunct="1"/>
            <a:r>
              <a:rPr lang="hu-HU" b="1" dirty="0"/>
              <a:t>Sommaire</a:t>
            </a:r>
          </a:p>
        </p:txBody>
      </p:sp>
      <p:sp>
        <p:nvSpPr>
          <p:cNvPr id="5" name="Rounded Rectangle 3">
            <a:extLst>
              <a:ext uri="{FF2B5EF4-FFF2-40B4-BE49-F238E27FC236}">
                <a16:creationId xmlns:a16="http://schemas.microsoft.com/office/drawing/2014/main" id="{EF394AAC-ADD3-653D-C7A4-D4F617B15D7D}"/>
              </a:ext>
            </a:extLst>
          </p:cNvPr>
          <p:cNvSpPr/>
          <p:nvPr/>
        </p:nvSpPr>
        <p:spPr>
          <a:xfrm flipV="1">
            <a:off x="389002" y="1484783"/>
            <a:ext cx="2655039" cy="86916"/>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
        <p:nvSpPr>
          <p:cNvPr id="2" name="Google Shape;308;p8">
            <a:extLst>
              <a:ext uri="{FF2B5EF4-FFF2-40B4-BE49-F238E27FC236}">
                <a16:creationId xmlns:a16="http://schemas.microsoft.com/office/drawing/2014/main" id="{F7C109A7-A6CE-1A86-5BEA-B377930C93FD}"/>
              </a:ext>
            </a:extLst>
          </p:cNvPr>
          <p:cNvSpPr txBox="1">
            <a:spLocks noGrp="1"/>
          </p:cNvSpPr>
          <p:nvPr/>
        </p:nvSpPr>
        <p:spPr bwMode="auto">
          <a:xfrm>
            <a:off x="4422799" y="1982802"/>
            <a:ext cx="7067550" cy="3204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spcFirstLastPara="1" vert="horz" wrap="square" lIns="18000" tIns="0" rIns="18000" bIns="0" numCol="1" rtlCol="0" anchor="t" anchorCtr="0" compatLnSpc="1">
            <a:prstTxWarp prst="textNoShape">
              <a:avLst/>
            </a:prstTxWarp>
            <a:noAutofit/>
          </a:bodyPr>
          <a:lstStyle>
            <a:lvl1pPr marL="411480" indent="-41148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1pPr>
            <a:lvl2pPr marL="891540" indent="-342900" algn="l" rtl="0" eaLnBrk="0" fontAlgn="base" hangingPunct="0">
              <a:spcBef>
                <a:spcPct val="20000"/>
              </a:spcBef>
              <a:spcAft>
                <a:spcPct val="0"/>
              </a:spcAft>
              <a:buFont typeface="Arial" charset="0"/>
              <a:buChar char="–"/>
              <a:defRPr sz="2160" kern="1200">
                <a:solidFill>
                  <a:srgbClr val="10253F"/>
                </a:solidFill>
                <a:latin typeface="Arial" pitchFamily="34" charset="0"/>
                <a:ea typeface="+mn-ea"/>
                <a:cs typeface="Arial" pitchFamily="34" charset="0"/>
              </a:defRPr>
            </a:lvl2pPr>
            <a:lvl3pPr marL="1371600" indent="-274320" algn="l" rtl="0" eaLnBrk="0" fontAlgn="base" hangingPunct="0">
              <a:spcBef>
                <a:spcPct val="20000"/>
              </a:spcBef>
              <a:spcAft>
                <a:spcPct val="0"/>
              </a:spcAft>
              <a:buFont typeface="Arial" charset="0"/>
              <a:buChar char="•"/>
              <a:defRPr sz="2160" kern="1200">
                <a:solidFill>
                  <a:srgbClr val="10253F"/>
                </a:solidFill>
                <a:latin typeface="Arial" pitchFamily="34" charset="0"/>
                <a:ea typeface="+mn-ea"/>
                <a:cs typeface="Arial" pitchFamily="34" charset="0"/>
              </a:defRPr>
            </a:lvl3pPr>
            <a:lvl4pPr marL="1920240" indent="-274320" algn="l" rtl="0" eaLnBrk="0" fontAlgn="base" hangingPunct="0">
              <a:spcBef>
                <a:spcPct val="20000"/>
              </a:spcBef>
              <a:spcAft>
                <a:spcPct val="0"/>
              </a:spcAft>
              <a:buFont typeface="Arial" charset="0"/>
              <a:buChar char="–"/>
              <a:defRPr sz="1920" kern="1200">
                <a:solidFill>
                  <a:srgbClr val="10253F"/>
                </a:solidFill>
                <a:latin typeface="Arial" pitchFamily="34" charset="0"/>
                <a:ea typeface="+mn-ea"/>
                <a:cs typeface="Arial" pitchFamily="34" charset="0"/>
              </a:defRPr>
            </a:lvl4pPr>
            <a:lvl5pPr marL="2468880" indent="-274320" algn="l" rtl="0" eaLnBrk="0" fontAlgn="base" hangingPunct="0">
              <a:spcBef>
                <a:spcPct val="20000"/>
              </a:spcBef>
              <a:spcAft>
                <a:spcPct val="0"/>
              </a:spcAft>
              <a:buFont typeface="Arial" charset="0"/>
              <a:buChar char="»"/>
              <a:defRPr sz="1920" kern="1200">
                <a:solidFill>
                  <a:srgbClr val="10253F"/>
                </a:solidFill>
                <a:latin typeface="Arial" pitchFamily="34" charset="0"/>
                <a:ea typeface="+mn-ea"/>
                <a:cs typeface="Arial" pitchFamily="34" charset="0"/>
              </a:defRPr>
            </a:lvl5pPr>
            <a:lvl6pPr marL="3017520" indent="-274320" algn="l" defTabSz="1097280"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66160" indent="-274320" algn="l" defTabSz="1097280"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114800" indent="-274320" algn="l" defTabSz="1097280"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63440" indent="-274320" algn="l" defTabSz="1097280"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marL="508635" indent="-508635" defTabSz="286428">
              <a:spcBef>
                <a:spcPts val="200"/>
              </a:spcBef>
              <a:spcAft>
                <a:spcPts val="0"/>
              </a:spcAft>
              <a:buClr>
                <a:schemeClr val="accent3"/>
              </a:buClr>
              <a:buSzPct val="100000"/>
              <a:buFontTx/>
              <a:buAutoNum type="arabicPeriod"/>
              <a:defRPr sz="2376"/>
            </a:pPr>
            <a:r>
              <a:rPr lang="fr" dirty="0">
                <a:solidFill>
                  <a:srgbClr val="000000"/>
                </a:solidFill>
                <a:latin typeface="+mj-lt"/>
                <a:ea typeface="+mj-ea"/>
                <a:cs typeface="+mj-cs"/>
                <a:sym typeface="Source Sans Pro Regular"/>
              </a:rPr>
              <a:t>Surveillance passive et active</a:t>
            </a:r>
            <a:endParaRPr lang="en-US">
              <a:solidFill>
                <a:srgbClr val="000000"/>
              </a:solidFill>
              <a:latin typeface="+mj-lt"/>
              <a:ea typeface="+mj-ea"/>
              <a:cs typeface="+mj-cs"/>
            </a:endParaRPr>
          </a:p>
          <a:p>
            <a:pPr marL="508635" indent="-508635" defTabSz="286428">
              <a:spcBef>
                <a:spcPts val="200"/>
              </a:spcBef>
              <a:spcAft>
                <a:spcPts val="0"/>
              </a:spcAft>
              <a:buClr>
                <a:schemeClr val="accent3"/>
              </a:buClr>
              <a:buSzPct val="100000"/>
              <a:buFontTx/>
              <a:buAutoNum type="arabicPeriod"/>
              <a:defRPr sz="2376"/>
            </a:pPr>
            <a:r>
              <a:rPr lang="fr" sz="2350" dirty="0">
                <a:solidFill>
                  <a:srgbClr val="000000"/>
                </a:solidFill>
                <a:latin typeface="+mj-lt"/>
                <a:ea typeface="+mj-ea"/>
                <a:cs typeface="+mj-cs"/>
                <a:sym typeface="Source Sans Pro Regular"/>
              </a:rPr>
              <a:t>Qu’est-ce que le suivi des contacts ?</a:t>
            </a:r>
            <a:endParaRPr lang="en-US" sz="2350" dirty="0">
              <a:solidFill>
                <a:srgbClr val="000000"/>
              </a:solidFill>
              <a:latin typeface="+mj-lt"/>
              <a:ea typeface="+mj-ea"/>
              <a:cs typeface="+mj-cs"/>
            </a:endParaRPr>
          </a:p>
          <a:p>
            <a:pPr marL="508635" indent="-508635" defTabSz="286428">
              <a:spcBef>
                <a:spcPts val="200"/>
              </a:spcBef>
              <a:spcAft>
                <a:spcPts val="0"/>
              </a:spcAft>
              <a:buClr>
                <a:schemeClr val="accent3"/>
              </a:buClr>
              <a:buSzPct val="100000"/>
              <a:buFontTx/>
              <a:buAutoNum type="arabicPeriod"/>
              <a:defRPr sz="2376"/>
            </a:pPr>
            <a:r>
              <a:rPr lang="fr" sz="2350" dirty="0">
                <a:solidFill>
                  <a:srgbClr val="000000"/>
                </a:solidFill>
                <a:latin typeface="+mj-lt"/>
                <a:ea typeface="+mj-ea"/>
                <a:cs typeface="+mj-cs"/>
                <a:sym typeface="Source Sans Pro Regular"/>
              </a:rPr>
              <a:t>Quand utiliser la recherche active des cas et le suivi des contacts ?</a:t>
            </a:r>
            <a:endParaRPr lang="fr" sz="2350" dirty="0">
              <a:solidFill>
                <a:srgbClr val="000000"/>
              </a:solidFill>
              <a:latin typeface="+mj-lt"/>
              <a:ea typeface="+mj-ea"/>
              <a:cs typeface="+mj-cs"/>
            </a:endParaRPr>
          </a:p>
          <a:p>
            <a:pPr marL="508635" indent="-508635" defTabSz="286428">
              <a:spcBef>
                <a:spcPts val="200"/>
              </a:spcBef>
              <a:spcAft>
                <a:spcPts val="0"/>
              </a:spcAft>
              <a:buClr>
                <a:schemeClr val="accent3"/>
              </a:buClr>
              <a:buSzPct val="100000"/>
              <a:buFontTx/>
              <a:buAutoNum type="arabicPeriod"/>
              <a:defRPr sz="2376"/>
            </a:pPr>
            <a:r>
              <a:rPr lang="fr" sz="2350" dirty="0">
                <a:solidFill>
                  <a:srgbClr val="000000"/>
                </a:solidFill>
                <a:latin typeface="+mj-lt"/>
                <a:ea typeface="+mj-ea"/>
                <a:cs typeface="+mj-cs"/>
                <a:sym typeface="Source Sans Pro Regular"/>
              </a:rPr>
              <a:t>Comment rechercher activement les cas et assurer le suivi les contacts ?</a:t>
            </a:r>
            <a:endParaRPr lang="fr" sz="2350" dirty="0">
              <a:solidFill>
                <a:srgbClr val="000000"/>
              </a:solidFill>
              <a:latin typeface="+mj-lt"/>
              <a:ea typeface="+mj-ea"/>
              <a:cs typeface="+mj-cs"/>
            </a:endParaRPr>
          </a:p>
          <a:p>
            <a:pPr marL="508635" indent="-508635" defTabSz="286428">
              <a:spcBef>
                <a:spcPts val="200"/>
              </a:spcBef>
              <a:spcAft>
                <a:spcPts val="0"/>
              </a:spcAft>
              <a:buClr>
                <a:schemeClr val="accent3"/>
              </a:buClr>
              <a:buSzPct val="100000"/>
              <a:buFontTx/>
              <a:buAutoNum type="arabicPeriod"/>
              <a:defRPr sz="2376"/>
            </a:pPr>
            <a:r>
              <a:rPr lang="fr" dirty="0">
                <a:solidFill>
                  <a:srgbClr val="000000"/>
                </a:solidFill>
                <a:latin typeface="+mj-lt"/>
                <a:ea typeface="+mj-ea"/>
                <a:cs typeface="+mj-cs"/>
              </a:rPr>
              <a:t>Références et lignes directrices</a:t>
            </a:r>
            <a:endParaRPr lang="en-US">
              <a:solidFill>
                <a:srgbClr val="000000"/>
              </a:solidFill>
              <a:latin typeface="+mj-lt"/>
              <a:ea typeface="+mj-ea"/>
              <a:cs typeface="+mj-cs"/>
            </a:endParaRPr>
          </a:p>
          <a:p>
            <a:pPr marL="508635" indent="-508635" defTabSz="286428">
              <a:spcBef>
                <a:spcPts val="200"/>
              </a:spcBef>
              <a:spcAft>
                <a:spcPts val="0"/>
              </a:spcAft>
              <a:buClr>
                <a:schemeClr val="accent3"/>
              </a:buClr>
              <a:buSzPct val="100000"/>
              <a:buFontTx/>
              <a:buAutoNum type="arabicPeriod"/>
              <a:defRPr sz="2376"/>
            </a:pPr>
            <a:r>
              <a:rPr lang="fr" sz="2350" dirty="0">
                <a:solidFill>
                  <a:srgbClr val="000000"/>
                </a:solidFill>
                <a:latin typeface="+mj-lt"/>
                <a:ea typeface="+mj-ea"/>
                <a:cs typeface="+mj-cs"/>
              </a:rPr>
              <a:t>Ressources supplémentaires de formation</a:t>
            </a:r>
            <a:endParaRPr lang="fr-FR" sz="2350" dirty="0">
              <a:solidFill>
                <a:srgbClr val="000000"/>
              </a:solidFill>
              <a:latin typeface="+mj-lt"/>
              <a:ea typeface="+mj-ea"/>
              <a:cs typeface="+mj-cs"/>
            </a:endParaRPr>
          </a:p>
          <a:p>
            <a:pPr marL="0" indent="0" defTabSz="286428">
              <a:spcBef>
                <a:spcPts val="0"/>
              </a:spcBef>
              <a:spcAft>
                <a:spcPts val="0"/>
              </a:spcAft>
              <a:buSzPts val="2240"/>
              <a:buNone/>
              <a:defRPr sz="2376"/>
            </a:pPr>
            <a:endParaRPr lang="en-US" sz="2000">
              <a:solidFill>
                <a:srgbClr val="FF0000"/>
              </a:solidFill>
              <a:latin typeface="Arial"/>
              <a:ea typeface="+mj-ea"/>
              <a:cs typeface="Arial"/>
            </a:endParaRPr>
          </a:p>
        </p:txBody>
      </p:sp>
    </p:spTree>
    <p:extLst>
      <p:ext uri="{BB962C8B-B14F-4D97-AF65-F5344CB8AC3E}">
        <p14:creationId xmlns:p14="http://schemas.microsoft.com/office/powerpoint/2010/main" val="4029427469"/>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zövegdoboz 1">
            <a:extLst>
              <a:ext uri="{FF2B5EF4-FFF2-40B4-BE49-F238E27FC236}">
                <a16:creationId xmlns:a16="http://schemas.microsoft.com/office/drawing/2014/main" id="{8FC11A26-AB54-D4B2-782E-7671C0DAEB0A}"/>
              </a:ext>
            </a:extLst>
          </p:cNvPr>
          <p:cNvSpPr txBox="1"/>
          <p:nvPr/>
        </p:nvSpPr>
        <p:spPr>
          <a:xfrm>
            <a:off x="2769888" y="2360535"/>
            <a:ext cx="6664794" cy="86177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a:r>
              <a:rPr lang="hu-HU" sz="3200" b="1" dirty="0">
                <a:solidFill>
                  <a:schemeClr val="bg1"/>
                </a:solidFill>
                <a:latin typeface="Source Sans Pro Bold"/>
              </a:rPr>
              <a:t>1. </a:t>
            </a:r>
            <a:r>
              <a:rPr lang="hu-HU" sz="3200" b="1" dirty="0" err="1">
                <a:solidFill>
                  <a:schemeClr val="bg1"/>
                </a:solidFill>
                <a:latin typeface="Source Sans Pro Bold"/>
                <a:ea typeface="+mn-lt"/>
                <a:cs typeface="+mn-lt"/>
              </a:rPr>
              <a:t>S</a:t>
            </a:r>
            <a:r>
              <a:rPr lang="hu-HU" sz="3200" b="1" dirty="0" err="1">
                <a:solidFill>
                  <a:schemeClr val="bg1"/>
                </a:solidFill>
                <a:ea typeface="+mn-lt"/>
                <a:cs typeface="+mn-lt"/>
              </a:rPr>
              <a:t>urveillance</a:t>
            </a:r>
            <a:r>
              <a:rPr lang="hu-HU" sz="3200" b="1" dirty="0">
                <a:solidFill>
                  <a:schemeClr val="bg1"/>
                </a:solidFill>
                <a:latin typeface="Helvetica"/>
              </a:rPr>
              <a:t> </a:t>
            </a:r>
            <a:r>
              <a:rPr lang="hu-HU" sz="3200" b="1" dirty="0" err="1">
                <a:solidFill>
                  <a:schemeClr val="bg1"/>
                </a:solidFill>
                <a:latin typeface="Helvetica"/>
              </a:rPr>
              <a:t>p</a:t>
            </a:r>
            <a:r>
              <a:rPr lang="hu-HU" sz="3200" b="1" dirty="0" err="1">
                <a:solidFill>
                  <a:schemeClr val="bg1"/>
                </a:solidFill>
                <a:latin typeface="Source Sans Pro Bold"/>
              </a:rPr>
              <a:t>assive</a:t>
            </a:r>
            <a:r>
              <a:rPr lang="hu-HU" sz="3200" b="1" dirty="0">
                <a:solidFill>
                  <a:schemeClr val="bg1"/>
                </a:solidFill>
                <a:latin typeface="Source Sans Pro Bold"/>
              </a:rPr>
              <a:t> </a:t>
            </a:r>
            <a:r>
              <a:rPr lang="hu-HU" sz="3200" b="1" dirty="0" err="1">
                <a:solidFill>
                  <a:schemeClr val="bg1"/>
                </a:solidFill>
                <a:latin typeface="Source Sans Pro Bold"/>
              </a:rPr>
              <a:t>et</a:t>
            </a:r>
            <a:r>
              <a:rPr lang="hu-HU" sz="3200" b="1" dirty="0">
                <a:solidFill>
                  <a:schemeClr val="bg1"/>
                </a:solidFill>
                <a:latin typeface="Source Sans Pro Bold"/>
              </a:rPr>
              <a:t> </a:t>
            </a:r>
            <a:r>
              <a:rPr lang="hu-HU" sz="3200" b="1" dirty="0" err="1">
                <a:solidFill>
                  <a:schemeClr val="bg1"/>
                </a:solidFill>
                <a:latin typeface="Source Sans Pro Bold"/>
              </a:rPr>
              <a:t>active</a:t>
            </a:r>
            <a:endParaRPr lang="fr-FR" dirty="0" err="1">
              <a:solidFill>
                <a:schemeClr val="bg1"/>
              </a:solidFill>
              <a:ea typeface="+mn-lt"/>
              <a:cs typeface="+mn-lt"/>
            </a:endParaRPr>
          </a:p>
          <a:p>
            <a:pPr marL="0" marR="0" indent="0" algn="l" defTabSz="914400" rtl="0" fontAlgn="auto" latinLnBrk="0" hangingPunct="0">
              <a:lnSpc>
                <a:spcPct val="100000"/>
              </a:lnSpc>
              <a:spcBef>
                <a:spcPts val="0"/>
              </a:spcBef>
              <a:spcAft>
                <a:spcPts val="0"/>
              </a:spcAft>
              <a:buClrTx/>
              <a:buSzTx/>
              <a:buFontTx/>
              <a:buNone/>
              <a:tabLst/>
            </a:pPr>
            <a:endParaRPr kumimoji="0" lang="hu-HU" sz="1800" b="0" i="0" u="none" strike="noStrike" cap="none" spc="0" normalizeH="0" baseline="0" dirty="0">
              <a:ln>
                <a:noFill/>
              </a:ln>
              <a:solidFill>
                <a:srgbClr val="000000"/>
              </a:solidFill>
              <a:effectLst/>
              <a:uFillTx/>
              <a:latin typeface="Source Sans Pro Bold"/>
              <a:sym typeface="Calibri"/>
            </a:endParaRPr>
          </a:p>
        </p:txBody>
      </p:sp>
    </p:spTree>
    <p:extLst>
      <p:ext uri="{BB962C8B-B14F-4D97-AF65-F5344CB8AC3E}">
        <p14:creationId xmlns:p14="http://schemas.microsoft.com/office/powerpoint/2010/main" val="3754071295"/>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 name="Title 1"/>
          <p:cNvSpPr txBox="1">
            <a:spLocks noGrp="1"/>
          </p:cNvSpPr>
          <p:nvPr>
            <p:ph type="title" idx="4294967295"/>
          </p:nvPr>
        </p:nvSpPr>
        <p:spPr>
          <a:xfrm>
            <a:off x="4637159" y="2310255"/>
            <a:ext cx="6528183" cy="1254972"/>
          </a:xfrm>
          <a:prstGeom prst="rect">
            <a:avLst/>
          </a:prstGeom>
        </p:spPr>
        <p:txBody>
          <a:bodyPr lIns="47302" tIns="47302" rIns="47302" bIns="47302">
            <a:normAutofit/>
          </a:bodyPr>
          <a:lstStyle>
            <a:lvl1pPr>
              <a:defRPr sz="2800">
                <a:solidFill>
                  <a:srgbClr val="C00000"/>
                </a:solidFill>
              </a:defRPr>
            </a:lvl1pPr>
          </a:lstStyle>
          <a:p>
            <a:pPr>
              <a:lnSpc>
                <a:spcPct val="100000"/>
              </a:lnSpc>
            </a:pPr>
            <a:r>
              <a:rPr lang="fr-FR" sz="2700" b="1" dirty="0"/>
              <a:t>En quoi consiste la surveillance </a:t>
            </a:r>
            <a:r>
              <a:rPr sz="2700" b="1" dirty="0">
                <a:solidFill>
                  <a:srgbClr val="65A000"/>
                </a:solidFill>
              </a:rPr>
              <a:t>passive </a:t>
            </a:r>
            <a:r>
              <a:rPr lang="fr-FR" sz="2700" b="1" dirty="0"/>
              <a:t>? </a:t>
            </a:r>
            <a:br>
              <a:rPr lang="fr-FR" sz="2700" b="1" dirty="0"/>
            </a:br>
            <a:r>
              <a:rPr lang="fr-FR" sz="2700" b="1" dirty="0"/>
              <a:t>En quoi consiste la surveillance </a:t>
            </a:r>
            <a:r>
              <a:rPr sz="2700" b="1" dirty="0">
                <a:solidFill>
                  <a:srgbClr val="65A000"/>
                </a:solidFill>
              </a:rPr>
              <a:t>active</a:t>
            </a:r>
            <a:r>
              <a:rPr sz="2700" b="1" dirty="0"/>
              <a:t>?</a:t>
            </a:r>
            <a:endParaRPr lang="fr-FR"/>
          </a:p>
        </p:txBody>
      </p:sp>
    </p:spTree>
    <p:extLst>
      <p:ext uri="{BB962C8B-B14F-4D97-AF65-F5344CB8AC3E}">
        <p14:creationId xmlns:p14="http://schemas.microsoft.com/office/powerpoint/2010/main" val="334185176"/>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E465F9-E2C6-59D9-479C-F9762A79EDB5}"/>
              </a:ext>
            </a:extLst>
          </p:cNvPr>
          <p:cNvSpPr txBox="1">
            <a:spLocks/>
          </p:cNvSpPr>
          <p:nvPr/>
        </p:nvSpPr>
        <p:spPr>
          <a:xfrm>
            <a:off x="138044" y="83838"/>
            <a:ext cx="7285094" cy="64611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r>
              <a:rPr lang="en-US" b="1" dirty="0"/>
              <a:t> Surveillance passive</a:t>
            </a:r>
          </a:p>
        </p:txBody>
      </p:sp>
      <p:sp>
        <p:nvSpPr>
          <p:cNvPr id="4" name="Content Placeholder 2">
            <a:extLst>
              <a:ext uri="{FF2B5EF4-FFF2-40B4-BE49-F238E27FC236}">
                <a16:creationId xmlns:a16="http://schemas.microsoft.com/office/drawing/2014/main" id="{67544375-32F8-3EF3-D52B-C1ABDA8447FD}"/>
              </a:ext>
            </a:extLst>
          </p:cNvPr>
          <p:cNvSpPr txBox="1">
            <a:spLocks/>
          </p:cNvSpPr>
          <p:nvPr>
            <p:custDataLst>
              <p:tags r:id="rId1"/>
            </p:custDataLst>
          </p:nvPr>
        </p:nvSpPr>
        <p:spPr>
          <a:xfrm>
            <a:off x="813475" y="1583612"/>
            <a:ext cx="10565049" cy="422961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rtlCol="0" anchor="t">
            <a:normAutofit/>
          </a:bodyPr>
          <a:lstStyle>
            <a:lvl1pPr marL="72331" marR="0" indent="-7233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1pPr>
            <a:lvl2pPr marL="227325" marR="0" indent="-82663"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2pPr>
            <a:lvl3pPr marL="385763"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3pPr>
            <a:lvl4pPr marL="530424"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4pPr>
            <a:lvl5pPr marL="675085"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5pPr>
            <a:lvl6pPr marL="1186222"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6pPr>
            <a:lvl7pPr marL="1330884"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7pPr>
            <a:lvl8pPr marL="147554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8pPr>
            <a:lvl9pPr marL="162020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9pPr>
          </a:lstStyle>
          <a:p>
            <a:pPr marL="254000" indent="-254000">
              <a:lnSpc>
                <a:spcPct val="100000"/>
              </a:lnSpc>
              <a:defRPr sz="2400"/>
            </a:pPr>
            <a:r>
              <a:rPr lang="fr" sz="2400" dirty="0"/>
              <a:t>Surveillance utilisant les données disponibles sur les maladies à déclaration obligatoire, ou mise en place lorsque la déclaration d’une maladie est obligatoire ou demandée. </a:t>
            </a:r>
            <a:endParaRPr lang="fr-FR"/>
          </a:p>
          <a:p>
            <a:pPr marL="254000" indent="-254000">
              <a:lnSpc>
                <a:spcPct val="100000"/>
              </a:lnSpc>
              <a:defRPr sz="2400"/>
            </a:pPr>
            <a:r>
              <a:rPr lang="fr" sz="2400" dirty="0"/>
              <a:t>La responsabilité de déclaration incombe généralement aux prestataires de soins de santé ou aux autorités sanitaires de district.</a:t>
            </a:r>
          </a:p>
          <a:p>
            <a:pPr marL="254000" indent="-254000">
              <a:lnSpc>
                <a:spcPct val="100000"/>
              </a:lnSpc>
              <a:defRPr sz="2400"/>
            </a:pPr>
            <a:r>
              <a:rPr lang="fr" sz="2400" dirty="0"/>
              <a:t>Peu coûteuse et relativement facile à mettre en place.</a:t>
            </a:r>
            <a:endParaRPr lang="en-US" sz="2400" dirty="0"/>
          </a:p>
          <a:p>
            <a:pPr marL="254000" indent="-254000">
              <a:lnSpc>
                <a:spcPct val="100000"/>
              </a:lnSpc>
              <a:defRPr sz="2400"/>
            </a:pPr>
            <a:r>
              <a:rPr lang="fr" sz="2400" dirty="0"/>
              <a:t>Risque de sous-déclaration et de non-exhaustivité.</a:t>
            </a:r>
          </a:p>
          <a:p>
            <a:pPr marL="254000" indent="-254000">
              <a:lnSpc>
                <a:spcPct val="100000"/>
              </a:lnSpc>
              <a:defRPr sz="2400"/>
            </a:pPr>
            <a:r>
              <a:rPr lang="fr" sz="2400" dirty="0"/>
              <a:t>Risque de passer à côté d'épidémies locales, en raison du</a:t>
            </a:r>
            <a:r>
              <a:rPr lang="fr" sz="2400" dirty="0">
                <a:ea typeface="+mj-lt"/>
                <a:cs typeface="+mj-lt"/>
              </a:rPr>
              <a:t> nombre relativement faible de cas qui est souvent </a:t>
            </a:r>
            <a:r>
              <a:rPr lang="fr" sz="2400" dirty="0"/>
              <a:t>« dilué »  dans un dénominateur plus grand (population totale d’une province ou d’un pays).</a:t>
            </a:r>
          </a:p>
          <a:p>
            <a:pPr marL="0" indent="0">
              <a:buFont typeface="Arial"/>
              <a:buNone/>
            </a:pPr>
            <a:endParaRPr lang="en-US" sz="2540" kern="0" dirty="0"/>
          </a:p>
          <a:p>
            <a:pPr marL="71755" indent="-71755"/>
            <a:endParaRPr lang="en-US" kern="0" dirty="0"/>
          </a:p>
          <a:p>
            <a:pPr marL="71755" indent="-71755"/>
            <a:endParaRPr lang="en-US" kern="0" dirty="0"/>
          </a:p>
        </p:txBody>
      </p:sp>
    </p:spTree>
    <p:extLst>
      <p:ext uri="{BB962C8B-B14F-4D97-AF65-F5344CB8AC3E}">
        <p14:creationId xmlns:p14="http://schemas.microsoft.com/office/powerpoint/2010/main" val="1542413653"/>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DEB6160-1CA8-CA9B-FE4D-3B3E9422CDF4}"/>
              </a:ext>
            </a:extLst>
          </p:cNvPr>
          <p:cNvSpPr txBox="1">
            <a:spLocks/>
          </p:cNvSpPr>
          <p:nvPr/>
        </p:nvSpPr>
        <p:spPr>
          <a:xfrm>
            <a:off x="138044" y="83838"/>
            <a:ext cx="7285094" cy="64611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r>
              <a:rPr lang="en-US" b="1" dirty="0"/>
              <a:t> Surveillance  active</a:t>
            </a:r>
            <a:endParaRPr lang="fr-FR" dirty="0"/>
          </a:p>
        </p:txBody>
      </p:sp>
      <p:sp>
        <p:nvSpPr>
          <p:cNvPr id="2" name="Content Placeholder 2">
            <a:extLst>
              <a:ext uri="{FF2B5EF4-FFF2-40B4-BE49-F238E27FC236}">
                <a16:creationId xmlns:a16="http://schemas.microsoft.com/office/drawing/2014/main" id="{A6B9E995-9CB6-C413-2896-8A34169AFE22}"/>
              </a:ext>
            </a:extLst>
          </p:cNvPr>
          <p:cNvSpPr>
            <a:spLocks noGrp="1"/>
          </p:cNvSpPr>
          <p:nvPr/>
        </p:nvSpPr>
        <p:spPr bwMode="auto">
          <a:xfrm>
            <a:off x="1312069" y="1552575"/>
            <a:ext cx="9043987" cy="4359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bodyPr>
          <a:lstStyle>
            <a:lvl1pPr marL="411480" indent="-41148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1pPr>
            <a:lvl2pPr marL="891540" indent="-342900" algn="l" rtl="0" eaLnBrk="0" fontAlgn="base" hangingPunct="0">
              <a:spcBef>
                <a:spcPct val="20000"/>
              </a:spcBef>
              <a:spcAft>
                <a:spcPct val="0"/>
              </a:spcAft>
              <a:buFont typeface="Arial" charset="0"/>
              <a:buChar char="–"/>
              <a:defRPr sz="2160" kern="1200">
                <a:solidFill>
                  <a:srgbClr val="10253F"/>
                </a:solidFill>
                <a:latin typeface="Arial" pitchFamily="34" charset="0"/>
                <a:ea typeface="+mn-ea"/>
                <a:cs typeface="Arial" pitchFamily="34" charset="0"/>
              </a:defRPr>
            </a:lvl2pPr>
            <a:lvl3pPr marL="1371600" indent="-274320" algn="l" rtl="0" eaLnBrk="0" fontAlgn="base" hangingPunct="0">
              <a:spcBef>
                <a:spcPct val="20000"/>
              </a:spcBef>
              <a:spcAft>
                <a:spcPct val="0"/>
              </a:spcAft>
              <a:buFont typeface="Arial" charset="0"/>
              <a:buChar char="•"/>
              <a:defRPr sz="2160" kern="1200">
                <a:solidFill>
                  <a:srgbClr val="10253F"/>
                </a:solidFill>
                <a:latin typeface="Arial" pitchFamily="34" charset="0"/>
                <a:ea typeface="+mn-ea"/>
                <a:cs typeface="Arial" pitchFamily="34" charset="0"/>
              </a:defRPr>
            </a:lvl3pPr>
            <a:lvl4pPr marL="1920240" indent="-274320" algn="l" rtl="0" eaLnBrk="0" fontAlgn="base" hangingPunct="0">
              <a:spcBef>
                <a:spcPct val="20000"/>
              </a:spcBef>
              <a:spcAft>
                <a:spcPct val="0"/>
              </a:spcAft>
              <a:buFont typeface="Arial" charset="0"/>
              <a:buChar char="–"/>
              <a:defRPr sz="1920" kern="1200">
                <a:solidFill>
                  <a:srgbClr val="10253F"/>
                </a:solidFill>
                <a:latin typeface="Arial" pitchFamily="34" charset="0"/>
                <a:ea typeface="+mn-ea"/>
                <a:cs typeface="Arial" pitchFamily="34" charset="0"/>
              </a:defRPr>
            </a:lvl4pPr>
            <a:lvl5pPr marL="2468880" indent="-274320" algn="l" rtl="0" eaLnBrk="0" fontAlgn="base" hangingPunct="0">
              <a:spcBef>
                <a:spcPct val="20000"/>
              </a:spcBef>
              <a:spcAft>
                <a:spcPct val="0"/>
              </a:spcAft>
              <a:buFont typeface="Arial" charset="0"/>
              <a:buChar char="»"/>
              <a:defRPr sz="1920" kern="1200">
                <a:solidFill>
                  <a:srgbClr val="10253F"/>
                </a:solidFill>
                <a:latin typeface="Arial" pitchFamily="34" charset="0"/>
                <a:ea typeface="+mn-ea"/>
                <a:cs typeface="Arial" pitchFamily="34" charset="0"/>
              </a:defRPr>
            </a:lvl5pPr>
            <a:lvl6pPr marL="3017520" indent="-274320" algn="l" defTabSz="1097280"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66160" indent="-274320" algn="l" defTabSz="1097280"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114800" indent="-274320" algn="l" defTabSz="1097280"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63440" indent="-274320" algn="l" defTabSz="1097280"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marL="254000" indent="-254000" defTabSz="289321">
              <a:lnSpc>
                <a:spcPct val="90000"/>
              </a:lnSpc>
              <a:spcBef>
                <a:spcPts val="300"/>
              </a:spcBef>
              <a:spcAft>
                <a:spcPts val="0"/>
              </a:spcAft>
              <a:buClr>
                <a:schemeClr val="accent3"/>
              </a:buClr>
              <a:buSzPct val="100000"/>
              <a:buFont typeface="Arial"/>
              <a:buChar char="•"/>
              <a:defRPr sz="2500"/>
            </a:pPr>
            <a:r>
              <a:rPr lang="fr" dirty="0">
                <a:solidFill>
                  <a:srgbClr val="000000"/>
                </a:solidFill>
                <a:latin typeface="+mj-lt"/>
                <a:ea typeface="+mj-ea"/>
                <a:cs typeface="+mj-cs"/>
                <a:sym typeface="Source Sans Pro Regular"/>
              </a:rPr>
              <a:t>Du personnel est recruté afin d’effectuer des visites de terrain périodiques dans les établissements de santé ou les communautés afin d’identifier les nouveaux cas ou les décès liés à une maladie (recherche des cas).</a:t>
            </a:r>
          </a:p>
          <a:p>
            <a:pPr marL="254000" indent="-254000" defTabSz="289321">
              <a:lnSpc>
                <a:spcPct val="90000"/>
              </a:lnSpc>
              <a:spcBef>
                <a:spcPts val="300"/>
              </a:spcBef>
              <a:spcAft>
                <a:spcPts val="0"/>
              </a:spcAft>
              <a:buClr>
                <a:schemeClr val="accent3"/>
              </a:buClr>
              <a:buSzPct val="100000"/>
              <a:buFont typeface="Arial"/>
              <a:buChar char="•"/>
              <a:defRPr sz="2500"/>
            </a:pPr>
            <a:endParaRPr lang="fr" dirty="0">
              <a:solidFill>
                <a:srgbClr val="000000"/>
              </a:solidFill>
              <a:latin typeface="+mj-lt"/>
              <a:ea typeface="+mj-ea"/>
              <a:cs typeface="+mj-cs"/>
              <a:sym typeface="Source Sans Pro Regular"/>
            </a:endParaRPr>
          </a:p>
          <a:p>
            <a:pPr marL="254000" indent="-254000" defTabSz="289321">
              <a:lnSpc>
                <a:spcPct val="90000"/>
              </a:lnSpc>
              <a:spcBef>
                <a:spcPts val="300"/>
              </a:spcBef>
              <a:spcAft>
                <a:spcPts val="0"/>
              </a:spcAft>
              <a:buClr>
                <a:schemeClr val="accent3"/>
              </a:buClr>
              <a:buSzPct val="100000"/>
              <a:buFont typeface="Arial"/>
              <a:buChar char="•"/>
              <a:defRPr sz="2500"/>
            </a:pPr>
            <a:r>
              <a:rPr lang="fr" dirty="0">
                <a:solidFill>
                  <a:srgbClr val="000000"/>
                </a:solidFill>
                <a:latin typeface="+mj-lt"/>
                <a:ea typeface="+mj-ea"/>
                <a:cs typeface="+mj-cs"/>
                <a:sym typeface="Source Sans Pro Regular"/>
              </a:rPr>
              <a:t>Permet généralement de détecter les épidémies locales. </a:t>
            </a:r>
          </a:p>
          <a:p>
            <a:pPr marL="254000" indent="-254000" defTabSz="289321">
              <a:lnSpc>
                <a:spcPct val="90000"/>
              </a:lnSpc>
              <a:spcBef>
                <a:spcPts val="300"/>
              </a:spcBef>
              <a:spcAft>
                <a:spcPts val="0"/>
              </a:spcAft>
              <a:buClr>
                <a:schemeClr val="accent3"/>
              </a:buClr>
              <a:buSzPct val="100000"/>
              <a:buFont typeface="Arial"/>
              <a:buChar char="•"/>
              <a:defRPr sz="2500"/>
            </a:pPr>
            <a:endParaRPr lang="fr" dirty="0">
              <a:solidFill>
                <a:srgbClr val="000000"/>
              </a:solidFill>
              <a:latin typeface="+mj-lt"/>
              <a:ea typeface="+mj-ea"/>
              <a:cs typeface="+mj-cs"/>
              <a:sym typeface="Source Sans Pro Regular"/>
            </a:endParaRPr>
          </a:p>
          <a:p>
            <a:pPr marL="254000" indent="-254000" defTabSz="289321">
              <a:lnSpc>
                <a:spcPct val="90000"/>
              </a:lnSpc>
              <a:spcBef>
                <a:spcPts val="300"/>
              </a:spcBef>
              <a:spcAft>
                <a:spcPts val="0"/>
              </a:spcAft>
              <a:buClr>
                <a:schemeClr val="accent3"/>
              </a:buClr>
              <a:buSzPct val="100000"/>
              <a:buFont typeface="Arial"/>
              <a:buChar char="•"/>
              <a:defRPr sz="2500"/>
            </a:pPr>
            <a:r>
              <a:rPr lang="fr" dirty="0">
                <a:solidFill>
                  <a:srgbClr val="000000"/>
                </a:solidFill>
                <a:latin typeface="+mj-lt"/>
                <a:ea typeface="+mj-ea"/>
                <a:cs typeface="+mj-cs"/>
                <a:sym typeface="Source Sans Pro Regular"/>
              </a:rPr>
              <a:t>Plus coûteuse que la surveillance passive fondée sur la déclaration, et souvent plus difficile à mettre en place.</a:t>
            </a:r>
          </a:p>
        </p:txBody>
      </p:sp>
    </p:spTree>
    <p:extLst>
      <p:ext uri="{BB962C8B-B14F-4D97-AF65-F5344CB8AC3E}">
        <p14:creationId xmlns:p14="http://schemas.microsoft.com/office/powerpoint/2010/main" val="518000244"/>
      </p:ext>
    </p:extLst>
  </p:cSld>
  <p:clrMapOvr>
    <a:masterClrMapping/>
  </p:clrMapOvr>
  <p:transition spd="med"/>
</p:sld>
</file>

<file path=ppt/tags/tag1.xml><?xml version="1.0" encoding="utf-8"?>
<p:tagLst xmlns:a="http://schemas.openxmlformats.org/drawingml/2006/main" xmlns:r="http://schemas.openxmlformats.org/officeDocument/2006/relationships" xmlns:p="http://schemas.openxmlformats.org/presentationml/2006/main">
  <p:tag name="NUM" val="2"/>
</p:tagLst>
</file>

<file path=ppt/tags/tag10.xml><?xml version="1.0" encoding="utf-8"?>
<p:tagLst xmlns:a="http://schemas.openxmlformats.org/drawingml/2006/main" xmlns:r="http://schemas.openxmlformats.org/officeDocument/2006/relationships" xmlns:p="http://schemas.openxmlformats.org/presentationml/2006/main">
  <p:tag name="NUM" val="9"/>
</p:tagLst>
</file>

<file path=ppt/tags/tag11.xml><?xml version="1.0" encoding="utf-8"?>
<p:tagLst xmlns:a="http://schemas.openxmlformats.org/drawingml/2006/main" xmlns:r="http://schemas.openxmlformats.org/officeDocument/2006/relationships" xmlns:p="http://schemas.openxmlformats.org/presentationml/2006/main">
  <p:tag name="NUM" val="10"/>
</p:tagLst>
</file>

<file path=ppt/tags/tag12.xml><?xml version="1.0" encoding="utf-8"?>
<p:tagLst xmlns:a="http://schemas.openxmlformats.org/drawingml/2006/main" xmlns:r="http://schemas.openxmlformats.org/officeDocument/2006/relationships" xmlns:p="http://schemas.openxmlformats.org/presentationml/2006/main">
  <p:tag name="NUM" val="11"/>
</p:tagLst>
</file>

<file path=ppt/tags/tag13.xml><?xml version="1.0" encoding="utf-8"?>
<p:tagLst xmlns:a="http://schemas.openxmlformats.org/drawingml/2006/main" xmlns:r="http://schemas.openxmlformats.org/officeDocument/2006/relationships" xmlns:p="http://schemas.openxmlformats.org/presentationml/2006/main">
  <p:tag name="NUM" val="12"/>
</p:tagLst>
</file>

<file path=ppt/tags/tag14.xml><?xml version="1.0" encoding="utf-8"?>
<p:tagLst xmlns:a="http://schemas.openxmlformats.org/drawingml/2006/main" xmlns:r="http://schemas.openxmlformats.org/officeDocument/2006/relationships" xmlns:p="http://schemas.openxmlformats.org/presentationml/2006/main">
  <p:tag name="NUM" val="13"/>
</p:tagLst>
</file>

<file path=ppt/tags/tag15.xml><?xml version="1.0" encoding="utf-8"?>
<p:tagLst xmlns:a="http://schemas.openxmlformats.org/drawingml/2006/main" xmlns:r="http://schemas.openxmlformats.org/officeDocument/2006/relationships" xmlns:p="http://schemas.openxmlformats.org/presentationml/2006/main">
  <p:tag name="NUM" val="14"/>
</p:tagLst>
</file>

<file path=ppt/tags/tag16.xml><?xml version="1.0" encoding="utf-8"?>
<p:tagLst xmlns:a="http://schemas.openxmlformats.org/drawingml/2006/main" xmlns:r="http://schemas.openxmlformats.org/officeDocument/2006/relationships" xmlns:p="http://schemas.openxmlformats.org/presentationml/2006/main">
  <p:tag name="NUM" val="15"/>
</p:tagLst>
</file>

<file path=ppt/tags/tag17.xml><?xml version="1.0" encoding="utf-8"?>
<p:tagLst xmlns:a="http://schemas.openxmlformats.org/drawingml/2006/main" xmlns:r="http://schemas.openxmlformats.org/officeDocument/2006/relationships" xmlns:p="http://schemas.openxmlformats.org/presentationml/2006/main">
  <p:tag name="NUM" val="16"/>
</p:tagLst>
</file>

<file path=ppt/tags/tag18.xml><?xml version="1.0" encoding="utf-8"?>
<p:tagLst xmlns:a="http://schemas.openxmlformats.org/drawingml/2006/main" xmlns:r="http://schemas.openxmlformats.org/officeDocument/2006/relationships" xmlns:p="http://schemas.openxmlformats.org/presentationml/2006/main">
  <p:tag name="NUM" val="17"/>
</p:tagLst>
</file>

<file path=ppt/tags/tag19.xml><?xml version="1.0" encoding="utf-8"?>
<p:tagLst xmlns:a="http://schemas.openxmlformats.org/drawingml/2006/main" xmlns:r="http://schemas.openxmlformats.org/officeDocument/2006/relationships" xmlns:p="http://schemas.openxmlformats.org/presentationml/2006/main">
  <p:tag name="NUM" val="18"/>
</p:tagLst>
</file>

<file path=ppt/tags/tag2.xml><?xml version="1.0" encoding="utf-8"?>
<p:tagLst xmlns:a="http://schemas.openxmlformats.org/drawingml/2006/main" xmlns:r="http://schemas.openxmlformats.org/officeDocument/2006/relationships" xmlns:p="http://schemas.openxmlformats.org/presentationml/2006/main">
  <p:tag name="NUM" val="1"/>
</p:tagLst>
</file>

<file path=ppt/tags/tag20.xml><?xml version="1.0" encoding="utf-8"?>
<p:tagLst xmlns:a="http://schemas.openxmlformats.org/drawingml/2006/main" xmlns:r="http://schemas.openxmlformats.org/officeDocument/2006/relationships" xmlns:p="http://schemas.openxmlformats.org/presentationml/2006/main">
  <p:tag name="NUM" val="19"/>
</p:tagLst>
</file>

<file path=ppt/tags/tag21.xml><?xml version="1.0" encoding="utf-8"?>
<p:tagLst xmlns:a="http://schemas.openxmlformats.org/drawingml/2006/main" xmlns:r="http://schemas.openxmlformats.org/officeDocument/2006/relationships" xmlns:p="http://schemas.openxmlformats.org/presentationml/2006/main">
  <p:tag name="NUM" val="20"/>
</p:tagLst>
</file>

<file path=ppt/tags/tag22.xml><?xml version="1.0" encoding="utf-8"?>
<p:tagLst xmlns:a="http://schemas.openxmlformats.org/drawingml/2006/main" xmlns:r="http://schemas.openxmlformats.org/officeDocument/2006/relationships" xmlns:p="http://schemas.openxmlformats.org/presentationml/2006/main">
  <p:tag name="NUM" val="21"/>
</p:tagLst>
</file>

<file path=ppt/tags/tag23.xml><?xml version="1.0" encoding="utf-8"?>
<p:tagLst xmlns:a="http://schemas.openxmlformats.org/drawingml/2006/main" xmlns:r="http://schemas.openxmlformats.org/officeDocument/2006/relationships" xmlns:p="http://schemas.openxmlformats.org/presentationml/2006/main">
  <p:tag name="NUM" val="22"/>
</p:tagLst>
</file>

<file path=ppt/tags/tag24.xml><?xml version="1.0" encoding="utf-8"?>
<p:tagLst xmlns:a="http://schemas.openxmlformats.org/drawingml/2006/main" xmlns:r="http://schemas.openxmlformats.org/officeDocument/2006/relationships" xmlns:p="http://schemas.openxmlformats.org/presentationml/2006/main">
  <p:tag name="NUM" val="23"/>
</p:tagLst>
</file>

<file path=ppt/tags/tag25.xml><?xml version="1.0" encoding="utf-8"?>
<p:tagLst xmlns:a="http://schemas.openxmlformats.org/drawingml/2006/main" xmlns:r="http://schemas.openxmlformats.org/officeDocument/2006/relationships" xmlns:p="http://schemas.openxmlformats.org/presentationml/2006/main">
  <p:tag name="NUM" val="24"/>
</p:tagLst>
</file>

<file path=ppt/tags/tag26.xml><?xml version="1.0" encoding="utf-8"?>
<p:tagLst xmlns:a="http://schemas.openxmlformats.org/drawingml/2006/main" xmlns:r="http://schemas.openxmlformats.org/officeDocument/2006/relationships" xmlns:p="http://schemas.openxmlformats.org/presentationml/2006/main">
  <p:tag name="NUM" val="25"/>
</p:tagLst>
</file>

<file path=ppt/tags/tag27.xml><?xml version="1.0" encoding="utf-8"?>
<p:tagLst xmlns:a="http://schemas.openxmlformats.org/drawingml/2006/main" xmlns:r="http://schemas.openxmlformats.org/officeDocument/2006/relationships" xmlns:p="http://schemas.openxmlformats.org/presentationml/2006/main">
  <p:tag name="NUM" val="26"/>
</p:tagLst>
</file>

<file path=ppt/tags/tag28.xml><?xml version="1.0" encoding="utf-8"?>
<p:tagLst xmlns:a="http://schemas.openxmlformats.org/drawingml/2006/main" xmlns:r="http://schemas.openxmlformats.org/officeDocument/2006/relationships" xmlns:p="http://schemas.openxmlformats.org/presentationml/2006/main">
  <p:tag name="NUM" val="9"/>
</p:tagLst>
</file>

<file path=ppt/tags/tag29.xml><?xml version="1.0" encoding="utf-8"?>
<p:tagLst xmlns:a="http://schemas.openxmlformats.org/drawingml/2006/main" xmlns:r="http://schemas.openxmlformats.org/officeDocument/2006/relationships" xmlns:p="http://schemas.openxmlformats.org/presentationml/2006/main">
  <p:tag name="NUM" val="2"/>
</p:tagLst>
</file>

<file path=ppt/tags/tag3.xml><?xml version="1.0" encoding="utf-8"?>
<p:tagLst xmlns:a="http://schemas.openxmlformats.org/drawingml/2006/main" xmlns:r="http://schemas.openxmlformats.org/officeDocument/2006/relationships" xmlns:p="http://schemas.openxmlformats.org/presentationml/2006/main">
  <p:tag name="NUM" val="2"/>
</p:tagLst>
</file>

<file path=ppt/tags/tag30.xml><?xml version="1.0" encoding="utf-8"?>
<p:tagLst xmlns:a="http://schemas.openxmlformats.org/drawingml/2006/main" xmlns:r="http://schemas.openxmlformats.org/officeDocument/2006/relationships" xmlns:p="http://schemas.openxmlformats.org/presentationml/2006/main">
  <p:tag name="NUM" val="3"/>
</p:tagLst>
</file>

<file path=ppt/tags/tag31.xml><?xml version="1.0" encoding="utf-8"?>
<p:tagLst xmlns:a="http://schemas.openxmlformats.org/drawingml/2006/main" xmlns:r="http://schemas.openxmlformats.org/officeDocument/2006/relationships" xmlns:p="http://schemas.openxmlformats.org/presentationml/2006/main">
  <p:tag name="NUM" val="4"/>
</p:tagLst>
</file>

<file path=ppt/tags/tag32.xml><?xml version="1.0" encoding="utf-8"?>
<p:tagLst xmlns:a="http://schemas.openxmlformats.org/drawingml/2006/main" xmlns:r="http://schemas.openxmlformats.org/officeDocument/2006/relationships" xmlns:p="http://schemas.openxmlformats.org/presentationml/2006/main">
  <p:tag name="NUM" val="5"/>
</p:tagLst>
</file>

<file path=ppt/tags/tag33.xml><?xml version="1.0" encoding="utf-8"?>
<p:tagLst xmlns:a="http://schemas.openxmlformats.org/drawingml/2006/main" xmlns:r="http://schemas.openxmlformats.org/officeDocument/2006/relationships" xmlns:p="http://schemas.openxmlformats.org/presentationml/2006/main">
  <p:tag name="NUM" val="6"/>
</p:tagLst>
</file>

<file path=ppt/tags/tag34.xml><?xml version="1.0" encoding="utf-8"?>
<p:tagLst xmlns:a="http://schemas.openxmlformats.org/drawingml/2006/main" xmlns:r="http://schemas.openxmlformats.org/officeDocument/2006/relationships" xmlns:p="http://schemas.openxmlformats.org/presentationml/2006/main">
  <p:tag name="NUM" val="7"/>
</p:tagLst>
</file>

<file path=ppt/tags/tag35.xml><?xml version="1.0" encoding="utf-8"?>
<p:tagLst xmlns:a="http://schemas.openxmlformats.org/drawingml/2006/main" xmlns:r="http://schemas.openxmlformats.org/officeDocument/2006/relationships" xmlns:p="http://schemas.openxmlformats.org/presentationml/2006/main">
  <p:tag name="NUM" val="8"/>
</p:tagLst>
</file>

<file path=ppt/tags/tag36.xml><?xml version="1.0" encoding="utf-8"?>
<p:tagLst xmlns:a="http://schemas.openxmlformats.org/drawingml/2006/main" xmlns:r="http://schemas.openxmlformats.org/officeDocument/2006/relationships" xmlns:p="http://schemas.openxmlformats.org/presentationml/2006/main">
  <p:tag name="NUM" val="1"/>
</p:tagLst>
</file>

<file path=ppt/tags/tag37.xml><?xml version="1.0" encoding="utf-8"?>
<p:tagLst xmlns:a="http://schemas.openxmlformats.org/drawingml/2006/main" xmlns:r="http://schemas.openxmlformats.org/officeDocument/2006/relationships" xmlns:p="http://schemas.openxmlformats.org/presentationml/2006/main">
  <p:tag name="NUM" val="2"/>
</p:tagLst>
</file>

<file path=ppt/tags/tag38.xml><?xml version="1.0" encoding="utf-8"?>
<p:tagLst xmlns:a="http://schemas.openxmlformats.org/drawingml/2006/main" xmlns:r="http://schemas.openxmlformats.org/officeDocument/2006/relationships" xmlns:p="http://schemas.openxmlformats.org/presentationml/2006/main">
  <p:tag name="NUM" val="3"/>
</p:tagLst>
</file>

<file path=ppt/tags/tag39.xml><?xml version="1.0" encoding="utf-8"?>
<p:tagLst xmlns:a="http://schemas.openxmlformats.org/drawingml/2006/main" xmlns:r="http://schemas.openxmlformats.org/officeDocument/2006/relationships" xmlns:p="http://schemas.openxmlformats.org/presentationml/2006/main">
  <p:tag name="NUM" val="4"/>
</p:tagLst>
</file>

<file path=ppt/tags/tag4.xml><?xml version="1.0" encoding="utf-8"?>
<p:tagLst xmlns:a="http://schemas.openxmlformats.org/drawingml/2006/main" xmlns:r="http://schemas.openxmlformats.org/officeDocument/2006/relationships" xmlns:p="http://schemas.openxmlformats.org/presentationml/2006/main">
  <p:tag name="NUM" val="3"/>
</p:tagLst>
</file>

<file path=ppt/tags/tag40.xml><?xml version="1.0" encoding="utf-8"?>
<p:tagLst xmlns:a="http://schemas.openxmlformats.org/drawingml/2006/main" xmlns:r="http://schemas.openxmlformats.org/officeDocument/2006/relationships" xmlns:p="http://schemas.openxmlformats.org/presentationml/2006/main">
  <p:tag name="NUM" val="5"/>
</p:tagLst>
</file>

<file path=ppt/tags/tag41.xml><?xml version="1.0" encoding="utf-8"?>
<p:tagLst xmlns:a="http://schemas.openxmlformats.org/drawingml/2006/main" xmlns:r="http://schemas.openxmlformats.org/officeDocument/2006/relationships" xmlns:p="http://schemas.openxmlformats.org/presentationml/2006/main">
  <p:tag name="NUM" val="6"/>
</p:tagLst>
</file>

<file path=ppt/tags/tag42.xml><?xml version="1.0" encoding="utf-8"?>
<p:tagLst xmlns:a="http://schemas.openxmlformats.org/drawingml/2006/main" xmlns:r="http://schemas.openxmlformats.org/officeDocument/2006/relationships" xmlns:p="http://schemas.openxmlformats.org/presentationml/2006/main">
  <p:tag name="NUM" val="7"/>
</p:tagLst>
</file>

<file path=ppt/tags/tag43.xml><?xml version="1.0" encoding="utf-8"?>
<p:tagLst xmlns:a="http://schemas.openxmlformats.org/drawingml/2006/main" xmlns:r="http://schemas.openxmlformats.org/officeDocument/2006/relationships" xmlns:p="http://schemas.openxmlformats.org/presentationml/2006/main">
  <p:tag name="NUM" val="8"/>
</p:tagLst>
</file>

<file path=ppt/tags/tag44.xml><?xml version="1.0" encoding="utf-8"?>
<p:tagLst xmlns:a="http://schemas.openxmlformats.org/drawingml/2006/main" xmlns:r="http://schemas.openxmlformats.org/officeDocument/2006/relationships" xmlns:p="http://schemas.openxmlformats.org/presentationml/2006/main">
  <p:tag name="NUM" val="2"/>
</p:tagLst>
</file>

<file path=ppt/tags/tag45.xml><?xml version="1.0" encoding="utf-8"?>
<p:tagLst xmlns:a="http://schemas.openxmlformats.org/drawingml/2006/main" xmlns:r="http://schemas.openxmlformats.org/officeDocument/2006/relationships" xmlns:p="http://schemas.openxmlformats.org/presentationml/2006/main">
  <p:tag name="NUM" val="3"/>
</p:tagLst>
</file>

<file path=ppt/tags/tag46.xml><?xml version="1.0" encoding="utf-8"?>
<p:tagLst xmlns:a="http://schemas.openxmlformats.org/drawingml/2006/main" xmlns:r="http://schemas.openxmlformats.org/officeDocument/2006/relationships" xmlns:p="http://schemas.openxmlformats.org/presentationml/2006/main">
  <p:tag name="NUM" val="4"/>
</p:tagLst>
</file>

<file path=ppt/tags/tag47.xml><?xml version="1.0" encoding="utf-8"?>
<p:tagLst xmlns:a="http://schemas.openxmlformats.org/drawingml/2006/main" xmlns:r="http://schemas.openxmlformats.org/officeDocument/2006/relationships" xmlns:p="http://schemas.openxmlformats.org/presentationml/2006/main">
  <p:tag name="NUM" val="5"/>
</p:tagLst>
</file>

<file path=ppt/tags/tag48.xml><?xml version="1.0" encoding="utf-8"?>
<p:tagLst xmlns:a="http://schemas.openxmlformats.org/drawingml/2006/main" xmlns:r="http://schemas.openxmlformats.org/officeDocument/2006/relationships" xmlns:p="http://schemas.openxmlformats.org/presentationml/2006/main">
  <p:tag name="NUM" val="6"/>
</p:tagLst>
</file>

<file path=ppt/tags/tag49.xml><?xml version="1.0" encoding="utf-8"?>
<p:tagLst xmlns:a="http://schemas.openxmlformats.org/drawingml/2006/main" xmlns:r="http://schemas.openxmlformats.org/officeDocument/2006/relationships" xmlns:p="http://schemas.openxmlformats.org/presentationml/2006/main">
  <p:tag name="NUM" val="7"/>
</p:tagLst>
</file>

<file path=ppt/tags/tag5.xml><?xml version="1.0" encoding="utf-8"?>
<p:tagLst xmlns:a="http://schemas.openxmlformats.org/drawingml/2006/main" xmlns:r="http://schemas.openxmlformats.org/officeDocument/2006/relationships" xmlns:p="http://schemas.openxmlformats.org/presentationml/2006/main">
  <p:tag name="NUM" val="4"/>
</p:tagLst>
</file>

<file path=ppt/tags/tag50.xml><?xml version="1.0" encoding="utf-8"?>
<p:tagLst xmlns:a="http://schemas.openxmlformats.org/drawingml/2006/main" xmlns:r="http://schemas.openxmlformats.org/officeDocument/2006/relationships" xmlns:p="http://schemas.openxmlformats.org/presentationml/2006/main">
  <p:tag name="NUM" val="8"/>
</p:tagLst>
</file>

<file path=ppt/tags/tag51.xml><?xml version="1.0" encoding="utf-8"?>
<p:tagLst xmlns:a="http://schemas.openxmlformats.org/drawingml/2006/main" xmlns:r="http://schemas.openxmlformats.org/officeDocument/2006/relationships" xmlns:p="http://schemas.openxmlformats.org/presentationml/2006/main">
  <p:tag name="NUM" val="8"/>
</p:tagLst>
</file>

<file path=ppt/tags/tag52.xml><?xml version="1.0" encoding="utf-8"?>
<p:tagLst xmlns:a="http://schemas.openxmlformats.org/drawingml/2006/main" xmlns:r="http://schemas.openxmlformats.org/officeDocument/2006/relationships" xmlns:p="http://schemas.openxmlformats.org/presentationml/2006/main">
  <p:tag name="NUM" val="2"/>
</p:tagLst>
</file>

<file path=ppt/tags/tag53.xml><?xml version="1.0" encoding="utf-8"?>
<p:tagLst xmlns:a="http://schemas.openxmlformats.org/drawingml/2006/main" xmlns:r="http://schemas.openxmlformats.org/officeDocument/2006/relationships" xmlns:p="http://schemas.openxmlformats.org/presentationml/2006/main">
  <p:tag name="NUM" val="3"/>
</p:tagLst>
</file>

<file path=ppt/tags/tag54.xml><?xml version="1.0" encoding="utf-8"?>
<p:tagLst xmlns:a="http://schemas.openxmlformats.org/drawingml/2006/main" xmlns:r="http://schemas.openxmlformats.org/officeDocument/2006/relationships" xmlns:p="http://schemas.openxmlformats.org/presentationml/2006/main">
  <p:tag name="NUM" val="4"/>
</p:tagLst>
</file>

<file path=ppt/tags/tag55.xml><?xml version="1.0" encoding="utf-8"?>
<p:tagLst xmlns:a="http://schemas.openxmlformats.org/drawingml/2006/main" xmlns:r="http://schemas.openxmlformats.org/officeDocument/2006/relationships" xmlns:p="http://schemas.openxmlformats.org/presentationml/2006/main">
  <p:tag name="NUM" val="5"/>
</p:tagLst>
</file>

<file path=ppt/tags/tag56.xml><?xml version="1.0" encoding="utf-8"?>
<p:tagLst xmlns:a="http://schemas.openxmlformats.org/drawingml/2006/main" xmlns:r="http://schemas.openxmlformats.org/officeDocument/2006/relationships" xmlns:p="http://schemas.openxmlformats.org/presentationml/2006/main">
  <p:tag name="NUM" val="6"/>
</p:tagLst>
</file>

<file path=ppt/tags/tag57.xml><?xml version="1.0" encoding="utf-8"?>
<p:tagLst xmlns:a="http://schemas.openxmlformats.org/drawingml/2006/main" xmlns:r="http://schemas.openxmlformats.org/officeDocument/2006/relationships" xmlns:p="http://schemas.openxmlformats.org/presentationml/2006/main">
  <p:tag name="NUM" val="7"/>
</p:tagLst>
</file>

<file path=ppt/tags/tag58.xml><?xml version="1.0" encoding="utf-8"?>
<p:tagLst xmlns:a="http://schemas.openxmlformats.org/drawingml/2006/main" xmlns:r="http://schemas.openxmlformats.org/officeDocument/2006/relationships" xmlns:p="http://schemas.openxmlformats.org/presentationml/2006/main">
  <p:tag name="NUM" val="8"/>
</p:tagLst>
</file>

<file path=ppt/tags/tag59.xml><?xml version="1.0" encoding="utf-8"?>
<p:tagLst xmlns:a="http://schemas.openxmlformats.org/drawingml/2006/main" xmlns:r="http://schemas.openxmlformats.org/officeDocument/2006/relationships" xmlns:p="http://schemas.openxmlformats.org/presentationml/2006/main">
  <p:tag name="NUM" val="2"/>
</p:tagLst>
</file>

<file path=ppt/tags/tag6.xml><?xml version="1.0" encoding="utf-8"?>
<p:tagLst xmlns:a="http://schemas.openxmlformats.org/drawingml/2006/main" xmlns:r="http://schemas.openxmlformats.org/officeDocument/2006/relationships" xmlns:p="http://schemas.openxmlformats.org/presentationml/2006/main">
  <p:tag name="NUM" val="5"/>
</p:tagLst>
</file>

<file path=ppt/tags/tag60.xml><?xml version="1.0" encoding="utf-8"?>
<p:tagLst xmlns:a="http://schemas.openxmlformats.org/drawingml/2006/main" xmlns:r="http://schemas.openxmlformats.org/officeDocument/2006/relationships" xmlns:p="http://schemas.openxmlformats.org/presentationml/2006/main">
  <p:tag name="NUM" val="3"/>
</p:tagLst>
</file>

<file path=ppt/tags/tag61.xml><?xml version="1.0" encoding="utf-8"?>
<p:tagLst xmlns:a="http://schemas.openxmlformats.org/drawingml/2006/main" xmlns:r="http://schemas.openxmlformats.org/officeDocument/2006/relationships" xmlns:p="http://schemas.openxmlformats.org/presentationml/2006/main">
  <p:tag name="NUM" val="4"/>
</p:tagLst>
</file>

<file path=ppt/tags/tag62.xml><?xml version="1.0" encoding="utf-8"?>
<p:tagLst xmlns:a="http://schemas.openxmlformats.org/drawingml/2006/main" xmlns:r="http://schemas.openxmlformats.org/officeDocument/2006/relationships" xmlns:p="http://schemas.openxmlformats.org/presentationml/2006/main">
  <p:tag name="NUM" val="5"/>
</p:tagLst>
</file>

<file path=ppt/tags/tag63.xml><?xml version="1.0" encoding="utf-8"?>
<p:tagLst xmlns:a="http://schemas.openxmlformats.org/drawingml/2006/main" xmlns:r="http://schemas.openxmlformats.org/officeDocument/2006/relationships" xmlns:p="http://schemas.openxmlformats.org/presentationml/2006/main">
  <p:tag name="NUM" val="6"/>
</p:tagLst>
</file>

<file path=ppt/tags/tag64.xml><?xml version="1.0" encoding="utf-8"?>
<p:tagLst xmlns:a="http://schemas.openxmlformats.org/drawingml/2006/main" xmlns:r="http://schemas.openxmlformats.org/officeDocument/2006/relationships" xmlns:p="http://schemas.openxmlformats.org/presentationml/2006/main">
  <p:tag name="NUM" val="7"/>
</p:tagLst>
</file>

<file path=ppt/tags/tag65.xml><?xml version="1.0" encoding="utf-8"?>
<p:tagLst xmlns:a="http://schemas.openxmlformats.org/drawingml/2006/main" xmlns:r="http://schemas.openxmlformats.org/officeDocument/2006/relationships" xmlns:p="http://schemas.openxmlformats.org/presentationml/2006/main">
  <p:tag name="NUM" val="8"/>
</p:tagLst>
</file>

<file path=ppt/tags/tag66.xml><?xml version="1.0" encoding="utf-8"?>
<p:tagLst xmlns:a="http://schemas.openxmlformats.org/drawingml/2006/main" xmlns:r="http://schemas.openxmlformats.org/officeDocument/2006/relationships" xmlns:p="http://schemas.openxmlformats.org/presentationml/2006/main">
  <p:tag name="NUM" val="2"/>
</p:tagLst>
</file>

<file path=ppt/tags/tag67.xml><?xml version="1.0" encoding="utf-8"?>
<p:tagLst xmlns:a="http://schemas.openxmlformats.org/drawingml/2006/main" xmlns:r="http://schemas.openxmlformats.org/officeDocument/2006/relationships" xmlns:p="http://schemas.openxmlformats.org/presentationml/2006/main">
  <p:tag name="NUM" val="3"/>
</p:tagLst>
</file>

<file path=ppt/tags/tag68.xml><?xml version="1.0" encoding="utf-8"?>
<p:tagLst xmlns:a="http://schemas.openxmlformats.org/drawingml/2006/main" xmlns:r="http://schemas.openxmlformats.org/officeDocument/2006/relationships" xmlns:p="http://schemas.openxmlformats.org/presentationml/2006/main">
  <p:tag name="NUM" val="4"/>
</p:tagLst>
</file>

<file path=ppt/tags/tag69.xml><?xml version="1.0" encoding="utf-8"?>
<p:tagLst xmlns:a="http://schemas.openxmlformats.org/drawingml/2006/main" xmlns:r="http://schemas.openxmlformats.org/officeDocument/2006/relationships" xmlns:p="http://schemas.openxmlformats.org/presentationml/2006/main">
  <p:tag name="NUM" val="5"/>
</p:tagLst>
</file>

<file path=ppt/tags/tag7.xml><?xml version="1.0" encoding="utf-8"?>
<p:tagLst xmlns:a="http://schemas.openxmlformats.org/drawingml/2006/main" xmlns:r="http://schemas.openxmlformats.org/officeDocument/2006/relationships" xmlns:p="http://schemas.openxmlformats.org/presentationml/2006/main">
  <p:tag name="NUM" val="6"/>
</p:tagLst>
</file>

<file path=ppt/tags/tag70.xml><?xml version="1.0" encoding="utf-8"?>
<p:tagLst xmlns:a="http://schemas.openxmlformats.org/drawingml/2006/main" xmlns:r="http://schemas.openxmlformats.org/officeDocument/2006/relationships" xmlns:p="http://schemas.openxmlformats.org/presentationml/2006/main">
  <p:tag name="NUM" val="6"/>
</p:tagLst>
</file>

<file path=ppt/tags/tag71.xml><?xml version="1.0" encoding="utf-8"?>
<p:tagLst xmlns:a="http://schemas.openxmlformats.org/drawingml/2006/main" xmlns:r="http://schemas.openxmlformats.org/officeDocument/2006/relationships" xmlns:p="http://schemas.openxmlformats.org/presentationml/2006/main">
  <p:tag name="NUM" val="7"/>
</p:tagLst>
</file>

<file path=ppt/tags/tag72.xml><?xml version="1.0" encoding="utf-8"?>
<p:tagLst xmlns:a="http://schemas.openxmlformats.org/drawingml/2006/main" xmlns:r="http://schemas.openxmlformats.org/officeDocument/2006/relationships" xmlns:p="http://schemas.openxmlformats.org/presentationml/2006/main">
  <p:tag name="NUM" val="2"/>
</p:tagLst>
</file>

<file path=ppt/tags/tag73.xml><?xml version="1.0" encoding="utf-8"?>
<p:tagLst xmlns:a="http://schemas.openxmlformats.org/drawingml/2006/main" xmlns:r="http://schemas.openxmlformats.org/officeDocument/2006/relationships" xmlns:p="http://schemas.openxmlformats.org/presentationml/2006/main">
  <p:tag name="NUM" val="1"/>
</p:tagLst>
</file>

<file path=ppt/tags/tag74.xml><?xml version="1.0" encoding="utf-8"?>
<p:tagLst xmlns:a="http://schemas.openxmlformats.org/drawingml/2006/main" xmlns:r="http://schemas.openxmlformats.org/officeDocument/2006/relationships" xmlns:p="http://schemas.openxmlformats.org/presentationml/2006/main">
  <p:tag name="NUM" val="1"/>
</p:tagLst>
</file>

<file path=ppt/tags/tag75.xml><?xml version="1.0" encoding="utf-8"?>
<p:tagLst xmlns:a="http://schemas.openxmlformats.org/drawingml/2006/main" xmlns:r="http://schemas.openxmlformats.org/officeDocument/2006/relationships" xmlns:p="http://schemas.openxmlformats.org/presentationml/2006/main">
  <p:tag name="NUM" val="2"/>
</p:tagLst>
</file>

<file path=ppt/tags/tag76.xml><?xml version="1.0" encoding="utf-8"?>
<p:tagLst xmlns:a="http://schemas.openxmlformats.org/drawingml/2006/main" xmlns:r="http://schemas.openxmlformats.org/officeDocument/2006/relationships" xmlns:p="http://schemas.openxmlformats.org/presentationml/2006/main">
  <p:tag name="NUM" val="3"/>
</p:tagLst>
</file>

<file path=ppt/tags/tag77.xml><?xml version="1.0" encoding="utf-8"?>
<p:tagLst xmlns:a="http://schemas.openxmlformats.org/drawingml/2006/main" xmlns:r="http://schemas.openxmlformats.org/officeDocument/2006/relationships" xmlns:p="http://schemas.openxmlformats.org/presentationml/2006/main">
  <p:tag name="NUM" val="4"/>
</p:tagLst>
</file>

<file path=ppt/tags/tag78.xml><?xml version="1.0" encoding="utf-8"?>
<p:tagLst xmlns:a="http://schemas.openxmlformats.org/drawingml/2006/main" xmlns:r="http://schemas.openxmlformats.org/officeDocument/2006/relationships" xmlns:p="http://schemas.openxmlformats.org/presentationml/2006/main">
  <p:tag name="NUM" val="5"/>
</p:tagLst>
</file>

<file path=ppt/tags/tag79.xml><?xml version="1.0" encoding="utf-8"?>
<p:tagLst xmlns:a="http://schemas.openxmlformats.org/drawingml/2006/main" xmlns:r="http://schemas.openxmlformats.org/officeDocument/2006/relationships" xmlns:p="http://schemas.openxmlformats.org/presentationml/2006/main">
  <p:tag name="NUM" val="6"/>
</p:tagLst>
</file>

<file path=ppt/tags/tag8.xml><?xml version="1.0" encoding="utf-8"?>
<p:tagLst xmlns:a="http://schemas.openxmlformats.org/drawingml/2006/main" xmlns:r="http://schemas.openxmlformats.org/officeDocument/2006/relationships" xmlns:p="http://schemas.openxmlformats.org/presentationml/2006/main">
  <p:tag name="NUM" val="7"/>
</p:tagLst>
</file>

<file path=ppt/tags/tag80.xml><?xml version="1.0" encoding="utf-8"?>
<p:tagLst xmlns:a="http://schemas.openxmlformats.org/drawingml/2006/main" xmlns:r="http://schemas.openxmlformats.org/officeDocument/2006/relationships" xmlns:p="http://schemas.openxmlformats.org/presentationml/2006/main">
  <p:tag name="NUM" val="7"/>
</p:tagLst>
</file>

<file path=ppt/tags/tag81.xml><?xml version="1.0" encoding="utf-8"?>
<p:tagLst xmlns:a="http://schemas.openxmlformats.org/drawingml/2006/main" xmlns:r="http://schemas.openxmlformats.org/officeDocument/2006/relationships" xmlns:p="http://schemas.openxmlformats.org/presentationml/2006/main">
  <p:tag name="NUM" val="2"/>
</p:tagLst>
</file>

<file path=ppt/tags/tag9.xml><?xml version="1.0" encoding="utf-8"?>
<p:tagLst xmlns:a="http://schemas.openxmlformats.org/drawingml/2006/main" xmlns:r="http://schemas.openxmlformats.org/officeDocument/2006/relationships" xmlns:p="http://schemas.openxmlformats.org/presentationml/2006/main">
  <p:tag name="NUM" val="8"/>
</p:tagLst>
</file>

<file path=ppt/theme/theme1.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Source Sans Pro Regular"/>
        <a:ea typeface="Source Sans Pro Regular"/>
        <a:cs typeface="Source Sans Pro Regular"/>
      </a:majorFont>
      <a:minorFont>
        <a:latin typeface="Helvetica"/>
        <a:ea typeface="Helvetica"/>
        <a:cs typeface="Helvetica"/>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SharedWithUsers xmlns="450f158c-397a-4a9d-b005-a44c92e0fccb">
      <UserInfo>
        <DisplayName>ELNOSSERY, Sherein</DisplayName>
        <AccountId>212</AccountId>
        <AccountType/>
      </UserInfo>
      <UserInfo>
        <DisplayName>GOMEZ, Paula</DisplayName>
        <AccountId>40</AccountId>
        <AccountType/>
      </UserInfo>
      <UserInfo>
        <DisplayName>BULIVA, Evans</DisplayName>
        <AccountId>287</AccountId>
        <AccountType/>
      </UserInfo>
      <UserInfo>
        <DisplayName>EZZINE, Hind</DisplayName>
        <AccountId>544</AccountId>
        <AccountType/>
      </UserInfo>
      <UserInfo>
        <DisplayName>NGAJILO, Dorothy Amaleck</DisplayName>
        <AccountId>624</AccountId>
        <AccountType/>
      </UserInfo>
      <UserInfo>
        <DisplayName>IVANOV, Ivan Dimov</DisplayName>
        <AccountId>323</AccountId>
        <AccountType/>
      </UserInfo>
    </SharedWithUsers>
    <lcf76f155ced4ddcb4097134ff3c332f xmlns="e2a64997-203d-4655-a595-383c2eb1e865">
      <Terms xmlns="http://schemas.microsoft.com/office/infopath/2007/PartnerControls"/>
    </lcf76f155ced4ddcb4097134ff3c332f>
    <TaxCatchAll xmlns="450f158c-397a-4a9d-b005-a44c92e0fccb"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7" ma:contentTypeDescription="Create a new document." ma:contentTypeScope="" ma:versionID="8b7ca3fcd0f8a43490d4a1aa6ede037a">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1af4ee1692950464feca522641eecc8a"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7367AF8-EF65-4166-9295-4164ACDF91AA}">
  <ds:schemaRefs>
    <ds:schemaRef ds:uri="http://schemas.microsoft.com/sharepoint/v3/contenttype/forms"/>
  </ds:schemaRefs>
</ds:datastoreItem>
</file>

<file path=customXml/itemProps2.xml><?xml version="1.0" encoding="utf-8"?>
<ds:datastoreItem xmlns:ds="http://schemas.openxmlformats.org/officeDocument/2006/customXml" ds:itemID="{FE9A1A9C-115E-4E09-A7EC-619024DA1C33}">
  <ds:schemaRefs>
    <ds:schemaRef ds:uri="450f158c-397a-4a9d-b005-a44c92e0fccb"/>
    <ds:schemaRef ds:uri="http://purl.org/dc/elements/1.1/"/>
    <ds:schemaRef ds:uri="e2a64997-203d-4655-a595-383c2eb1e865"/>
    <ds:schemaRef ds:uri="http://schemas.microsoft.com/office/infopath/2007/PartnerControls"/>
    <ds:schemaRef ds:uri="http://purl.org/dc/terms/"/>
    <ds:schemaRef ds:uri="http://schemas.microsoft.com/office/2006/metadata/properties"/>
    <ds:schemaRef ds:uri="http://schemas.microsoft.com/office/2006/documentManagement/types"/>
    <ds:schemaRef ds:uri="http://schemas.openxmlformats.org/package/2006/metadata/core-properties"/>
    <ds:schemaRef ds:uri="http://www.w3.org/XML/1998/namespace"/>
    <ds:schemaRef ds:uri="http://purl.org/dc/dcmitype/"/>
  </ds:schemaRefs>
</ds:datastoreItem>
</file>

<file path=customXml/itemProps3.xml><?xml version="1.0" encoding="utf-8"?>
<ds:datastoreItem xmlns:ds="http://schemas.openxmlformats.org/officeDocument/2006/customXml" ds:itemID="{EDE98396-7F9A-4697-B6C4-1C41B42A92E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a64997-203d-4655-a595-383c2eb1e865"/>
    <ds:schemaRef ds:uri="450f158c-397a-4a9d-b005-a44c92e0fc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1088</TotalTime>
  <Words>3917</Words>
  <Application>Microsoft Office PowerPoint</Application>
  <PresentationFormat>Grand écran</PresentationFormat>
  <Paragraphs>375</Paragraphs>
  <Slides>45</Slides>
  <Notes>14</Notes>
  <HiddenSlides>0</HiddenSlides>
  <MMClips>0</MMClips>
  <ScaleCrop>false</ScaleCrop>
  <HeadingPairs>
    <vt:vector size="4" baseType="variant">
      <vt:variant>
        <vt:lpstr>Thème</vt:lpstr>
      </vt:variant>
      <vt:variant>
        <vt:i4>1</vt:i4>
      </vt:variant>
      <vt:variant>
        <vt:lpstr>Titres des diapositives</vt:lpstr>
      </vt:variant>
      <vt:variant>
        <vt:i4>45</vt:i4>
      </vt:variant>
    </vt:vector>
  </HeadingPairs>
  <TitlesOfParts>
    <vt:vector size="46" baseType="lpstr">
      <vt:lpstr>RRT_Theme_v3</vt:lpstr>
      <vt:lpstr>Présentation PowerPoint</vt:lpstr>
      <vt:lpstr>Notes aux  facilitateurs:</vt:lpstr>
      <vt:lpstr>Introduction</vt:lpstr>
      <vt:lpstr>Learning objectives</vt:lpstr>
      <vt:lpstr>Présentation PowerPoint</vt:lpstr>
      <vt:lpstr>Présentation PowerPoint</vt:lpstr>
      <vt:lpstr>En quoi consiste la surveillance passive ?  En quoi consiste la surveillance active?</vt:lpstr>
      <vt:lpstr>Présentation PowerPoint</vt:lpstr>
      <vt:lpstr>Présentation PowerPoint</vt:lpstr>
      <vt:lpstr>Présentation PowerPoint</vt:lpstr>
      <vt:lpstr>Présentation PowerPoint</vt:lpstr>
      <vt:lpstr>Présentation PowerPoint</vt:lpstr>
      <vt:lpstr>Pourquoi la détection précoce des nouveaux cas est-elle importante ?</vt:lpstr>
      <vt:lpstr>Présentation PowerPoint</vt:lpstr>
      <vt:lpstr>Quand mettre en place une recherche des contacts ? </vt:lpstr>
      <vt:lpstr>Présentation PowerPoint</vt:lpstr>
      <vt:lpstr>Présentation PowerPoint</vt:lpstr>
      <vt:lpstr>Investigation des cas: étapes</vt:lpstr>
      <vt:lpstr>Présentation PowerPoint</vt:lpstr>
      <vt:lpstr>Présentation PowerPoint</vt:lpstr>
      <vt:lpstr>Présentation PowerPoint</vt:lpstr>
      <vt:lpstr>Présentation PowerPoint</vt:lpstr>
      <vt:lpstr>Présentation PowerPoint</vt:lpstr>
      <vt:lpstr>Présentation PowerPoint</vt:lpstr>
      <vt:lpstr>Investigation des cas :</vt:lpstr>
      <vt:lpstr>Présentation PowerPoint</vt:lpstr>
      <vt:lpstr>Présentation PowerPoint</vt:lpstr>
      <vt:lpstr>Présentation PowerPoint</vt:lpstr>
      <vt:lpstr>Identification et recensement des contacts : principales informations à collecter</vt:lpstr>
      <vt:lpstr>Suivi des contacts: groupes à haut risque </vt:lpstr>
      <vt:lpstr>Présentation PowerPoint</vt:lpstr>
      <vt:lpstr>Présentation PowerPoint</vt:lpstr>
      <vt:lpstr>Présentation PowerPoint</vt:lpstr>
      <vt:lpstr>Présentation PowerPoint</vt:lpstr>
      <vt:lpstr>Présentation PowerPoint</vt:lpstr>
      <vt:lpstr>Suivi des contact: Appliquer les mesures de prévention </vt:lpstr>
      <vt:lpstr>Recherche des contacts : quel doit être le résultat de la surveillance des contacts ?</vt:lpstr>
      <vt:lpstr>Outils utilisés pour l'investigation des cas et le suivi les contacts</vt:lpstr>
      <vt:lpstr>Outils utilisés pour l'investigation des cas et le suivi les contacts   </vt:lpstr>
      <vt:lpstr>Messages clés</vt:lpstr>
      <vt:lpstr>Références et lignes directrices</vt:lpstr>
      <vt:lpstr>Présentation PowerPoint</vt:lpstr>
      <vt:lpstr>Ressources supplémentaires de formation</vt:lpstr>
      <vt:lpstr>Merci !</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Advanced Infection  Prevention and  Control (IPC)  Training</dc:title>
  <dc:creator>SIMNICEANU, Alice</dc:creator>
  <cp:lastModifiedBy>GOMEZ, Paula</cp:lastModifiedBy>
  <cp:revision>1171</cp:revision>
  <cp:lastPrinted>2020-03-04T17:40:15Z</cp:lastPrinted>
  <dcterms:created xsi:type="dcterms:W3CDTF">2018-08-17T14:22:50Z</dcterms:created>
  <dcterms:modified xsi:type="dcterms:W3CDTF">2023-07-14T11:11:23Z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ies>
</file>